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6"/>
  </p:notesMasterIdLst>
  <p:sldIdLst>
    <p:sldId id="2147479337" r:id="rId5"/>
    <p:sldId id="2147479877" r:id="rId6"/>
    <p:sldId id="2147479875" r:id="rId7"/>
    <p:sldId id="2147479878" r:id="rId8"/>
    <p:sldId id="2147479880" r:id="rId9"/>
    <p:sldId id="2147479882" r:id="rId10"/>
    <p:sldId id="2147479884" r:id="rId11"/>
    <p:sldId id="2147479886" r:id="rId12"/>
    <p:sldId id="2147479888" r:id="rId13"/>
    <p:sldId id="2147479881" r:id="rId14"/>
    <p:sldId id="2147483552" r:id="rId15"/>
    <p:sldId id="2147483553" r:id="rId16"/>
    <p:sldId id="2147483554" r:id="rId17"/>
    <p:sldId id="2147483555" r:id="rId18"/>
    <p:sldId id="2147483556" r:id="rId19"/>
    <p:sldId id="2147483557" r:id="rId20"/>
    <p:sldId id="2147483558" r:id="rId21"/>
    <p:sldId id="2147483560" r:id="rId22"/>
    <p:sldId id="2147483559" r:id="rId23"/>
    <p:sldId id="2147483561" r:id="rId24"/>
    <p:sldId id="2147479335" r:id="rId25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D00E6"/>
    <a:srgbClr val="00E6C2"/>
    <a:srgbClr val="3D00E5"/>
    <a:srgbClr val="0004B2"/>
    <a:srgbClr val="72C3EF"/>
    <a:srgbClr val="B99DF7"/>
    <a:srgbClr val="3182FE"/>
    <a:srgbClr val="052C50"/>
    <a:srgbClr val="0583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201"/>
    <p:restoredTop sz="97097"/>
  </p:normalViewPr>
  <p:slideViewPr>
    <p:cSldViewPr snapToGrid="0">
      <p:cViewPr varScale="1">
        <p:scale>
          <a:sx n="155" d="100"/>
          <a:sy n="155" d="100"/>
        </p:scale>
        <p:origin x="173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8D463F-1979-4043-95C1-8A8C64C4CC44}" type="datetimeFigureOut">
              <a:rPr lang="es-AR" smtClean="0"/>
              <a:t>16/12/25</a:t>
            </a:fld>
            <a:endParaRPr lang="es-AR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MX"/>
              <a:t>Haga clic para modificar los estilos de texto del patrón</a:t>
            </a:r>
          </a:p>
          <a:p>
            <a:pPr lvl="1"/>
            <a:r>
              <a:rPr lang="es-MX"/>
              <a:t>Segundo nivel</a:t>
            </a:r>
          </a:p>
          <a:p>
            <a:pPr lvl="2"/>
            <a:r>
              <a:rPr lang="es-MX"/>
              <a:t>Tercer nivel</a:t>
            </a:r>
          </a:p>
          <a:p>
            <a:pPr lvl="3"/>
            <a:r>
              <a:rPr lang="es-MX"/>
              <a:t>Cuarto nivel</a:t>
            </a:r>
          </a:p>
          <a:p>
            <a:pPr lvl="4"/>
            <a:r>
              <a:rPr lang="es-MX"/>
              <a:t>Quinto nivel</a:t>
            </a:r>
            <a:endParaRPr lang="es-AR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9A89B-CF1A-B04F-89BE-27300DEA64C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150002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9A89B-CF1A-B04F-89BE-27300DEA64C1}" type="slidenum">
              <a:rPr lang="es-AR" smtClean="0"/>
              <a:t>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50622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9A89B-CF1A-B04F-89BE-27300DEA64C1}" type="slidenum">
              <a:rPr lang="es-AR" smtClean="0"/>
              <a:t>8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5359527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EC15B5-ADE3-0395-1929-1F2BCBBA6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A984DD8-47E5-7608-5A8E-5518C0F2FD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D0CFE84-2F0A-88B6-1C8A-D08624AF44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24B49D1-9AE3-3C16-CE61-DDDECC6CA13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B9A89B-CF1A-B04F-89BE-27300DEA64C1}" type="slidenum">
              <a:rPr lang="es-AR" smtClean="0"/>
              <a:t>11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453309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25413" y="749300"/>
            <a:ext cx="6686550" cy="3760788"/>
          </a:xfrm>
        </p:spPr>
        <p:txBody>
          <a:bodyPr/>
          <a:lstStyle/>
          <a:p>
            <a:endParaRPr lang="es-AR"/>
          </a:p>
        </p:txBody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028F805-8009-40C2-86B0-C5BB0D4B0CEE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0440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4887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edor 9">
    <p:bg>
      <p:bgPr>
        <a:gradFill>
          <a:gsLst>
            <a:gs pos="100000">
              <a:srgbClr val="02F7F7"/>
            </a:gs>
            <a:gs pos="44000">
              <a:srgbClr val="00B7EB"/>
            </a:gs>
            <a:gs pos="0">
              <a:srgbClr val="0583E5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EFFBBAAB-14E4-391E-C035-87C3C1D3D95D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8" name="Gráfico 3">
            <a:extLst>
              <a:ext uri="{FF2B5EF4-FFF2-40B4-BE49-F238E27FC236}">
                <a16:creationId xmlns:a16="http://schemas.microsoft.com/office/drawing/2014/main" id="{37423731-88E4-4910-052F-77712D354380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8F1E60D9-80CD-F389-247D-8488D1062BD8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9C14E551-B284-8855-5A65-C530DC354E51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6231C989-D336-6B6D-401D-33B863E7A54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F0C8C27B-32E0-6E6A-51AE-416FC75E9FC8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88738688-6E67-0D4C-E0DE-DB3EB5FC8C05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66D6A197-A58A-164A-C91C-8B04AA9B979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C7B0AED0-0888-00CF-EB01-0FE78639017C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051FED99-513A-86CE-C9ED-68D6D3D20D07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7" name="Rectángulo 16">
            <a:extLst>
              <a:ext uri="{FF2B5EF4-FFF2-40B4-BE49-F238E27FC236}">
                <a16:creationId xmlns:a16="http://schemas.microsoft.com/office/drawing/2014/main" id="{250229AA-9C82-64E5-6761-08EC3E40DB3B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sp>
        <p:nvSpPr>
          <p:cNvPr id="18" name="Slide Number Placeholder 24">
            <a:extLst>
              <a:ext uri="{FF2B5EF4-FFF2-40B4-BE49-F238E27FC236}">
                <a16:creationId xmlns:a16="http://schemas.microsoft.com/office/drawing/2014/main" id="{F8A8DEA0-9ACF-C2E1-A7BC-4728DD75E3CB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2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2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3992A10D-6824-2172-7470-3D42DF36E3C0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DCA4C6FF-956A-7B3B-F787-AFAEC2FD945D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1CE1C637-B489-4A93-119E-2717EF60520C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01</a:t>
            </a:r>
          </a:p>
        </p:txBody>
      </p:sp>
      <p:cxnSp>
        <p:nvCxnSpPr>
          <p:cNvPr id="22" name="Conector recto 21">
            <a:extLst>
              <a:ext uri="{FF2B5EF4-FFF2-40B4-BE49-F238E27FC236}">
                <a16:creationId xmlns:a16="http://schemas.microsoft.com/office/drawing/2014/main" id="{D7AC4D98-6FB5-FC24-9FB3-BA6903AA87A2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tx2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986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10"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>
            <a:extLst>
              <a:ext uri="{FF2B5EF4-FFF2-40B4-BE49-F238E27FC236}">
                <a16:creationId xmlns:a16="http://schemas.microsoft.com/office/drawing/2014/main" id="{F0C2DB58-3112-8703-29AB-3BCE8B33784C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4EF41660-685E-B27A-40A2-E230A404FC13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864F7C59-F6CD-E18F-282A-9AD020C18488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E5F6391-970A-A127-6FC8-9C63E282012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accent2"/>
                </a:solidFill>
                <a:latin typeface="Pulso Light" pitchFamily="2" charset="0"/>
                <a:ea typeface="Inter Light BETA" panose="020B0402030000000004" pitchFamily="34" charset="0"/>
              </a:rPr>
              <a:t>02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B17CF38B-E278-0D37-5703-0C2977D7D401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id="{22C732AB-965D-F3D2-FA0B-064745E8BCCC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4" name="Gráfico 3">
            <a:extLst>
              <a:ext uri="{FF2B5EF4-FFF2-40B4-BE49-F238E27FC236}">
                <a16:creationId xmlns:a16="http://schemas.microsoft.com/office/drawing/2014/main" id="{74144CD7-3BBC-5582-AC98-264CAC0272BE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5" name="Forma libre 4">
              <a:extLst>
                <a:ext uri="{FF2B5EF4-FFF2-40B4-BE49-F238E27FC236}">
                  <a16:creationId xmlns:a16="http://schemas.microsoft.com/office/drawing/2014/main" id="{B77E0111-DB6A-2A2D-C78C-4C62F718E1F3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B45A69BB-EFFD-491C-B710-C750F25E25FC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8" name="Forma libre 17">
              <a:extLst>
                <a:ext uri="{FF2B5EF4-FFF2-40B4-BE49-F238E27FC236}">
                  <a16:creationId xmlns:a16="http://schemas.microsoft.com/office/drawing/2014/main" id="{85D05250-11A1-2AA7-D64F-EFA9862132BC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9" name="Forma libre 18">
              <a:extLst>
                <a:ext uri="{FF2B5EF4-FFF2-40B4-BE49-F238E27FC236}">
                  <a16:creationId xmlns:a16="http://schemas.microsoft.com/office/drawing/2014/main" id="{4256E936-71F5-DD5D-AFC6-3153A1C1EEC0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B1D46D63-2A8C-BE64-FF1B-D45EFCA8DB1F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EC334EAB-3838-8971-F019-4E33848DE8E7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C455C4A8-FAFB-E1F5-BF3C-107855EA1F66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989F6B6F-F2E1-058E-DC79-975A4FC30B79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6" name="Rectángulo 5">
            <a:extLst>
              <a:ext uri="{FF2B5EF4-FFF2-40B4-BE49-F238E27FC236}">
                <a16:creationId xmlns:a16="http://schemas.microsoft.com/office/drawing/2014/main" id="{EC35F6C2-95AA-05FB-5FB3-87E10B4F9309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186BB701-FEDF-14CD-1E47-657F01CA7C41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</p:spTree>
    <p:extLst>
      <p:ext uri="{BB962C8B-B14F-4D97-AF65-F5344CB8AC3E}">
        <p14:creationId xmlns:p14="http://schemas.microsoft.com/office/powerpoint/2010/main" val="33865534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11">
    <p:bg>
      <p:bgPr>
        <a:gradFill>
          <a:gsLst>
            <a:gs pos="44000">
              <a:srgbClr val="052C50"/>
            </a:gs>
            <a:gs pos="0">
              <a:srgbClr val="01437B"/>
            </a:gs>
            <a:gs pos="100000">
              <a:srgbClr val="030F1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C9E515-4A2B-3F95-7083-26752AD7D561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3" name="Slide Number Placeholder 24">
            <a:extLst>
              <a:ext uri="{FF2B5EF4-FFF2-40B4-BE49-F238E27FC236}">
                <a16:creationId xmlns:a16="http://schemas.microsoft.com/office/drawing/2014/main" id="{F31688FD-B608-7B41-E45D-1FBB1E297198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bg1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bg1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3C8EB24-6BC2-1BB1-7F7C-B9710B5BA7D3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>
            <a:extLst>
              <a:ext uri="{FF2B5EF4-FFF2-40B4-BE49-F238E27FC236}">
                <a16:creationId xmlns:a16="http://schemas.microsoft.com/office/drawing/2014/main" id="{31FF5ED0-50DF-0BA7-1B87-3C43C85AEC1E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14C311B-6EE1-2405-CC8C-7C67BA1A723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02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07730D3-3F83-0288-0EAE-8B0AFD54E5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3F08FE04-FCF0-BDBE-8EFF-0FF8C357AE4C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9" name="Gráfico 3">
            <a:extLst>
              <a:ext uri="{FF2B5EF4-FFF2-40B4-BE49-F238E27FC236}">
                <a16:creationId xmlns:a16="http://schemas.microsoft.com/office/drawing/2014/main" id="{99F2E120-F38D-FD41-98C7-A3C60E15CC7C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E81E245-91CD-03C0-DC21-5D91F7C4710C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BCA57FC9-65B8-D583-C11F-B007B36C2896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2FE07D80-6B1B-C55B-B1CA-B31AE06923C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1F1DD25E-BB40-4CE8-220B-093544E8CD80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F4C4C6F2-1226-4051-1EE1-F3A86F9FDF06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17C7040C-4983-41CF-FC45-6029C983F52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96BB99E2-D611-5598-72EC-CEB35C3DC558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677AE4C3-C334-1A95-8962-8833DD6E0C5B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8" name="Rectángulo 17">
            <a:extLst>
              <a:ext uri="{FF2B5EF4-FFF2-40B4-BE49-F238E27FC236}">
                <a16:creationId xmlns:a16="http://schemas.microsoft.com/office/drawing/2014/main" id="{FF2A2FFB-D84D-5754-E0BB-ADAA1C218192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826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edor 12">
    <p:bg>
      <p:bgPr>
        <a:gradFill>
          <a:gsLst>
            <a:gs pos="100000">
              <a:srgbClr val="02F7F7"/>
            </a:gs>
            <a:gs pos="44000">
              <a:srgbClr val="00B7EB"/>
            </a:gs>
            <a:gs pos="0">
              <a:srgbClr val="0583E5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EFFBBAAB-14E4-391E-C035-87C3C1D3D95D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8" name="Gráfico 3">
            <a:extLst>
              <a:ext uri="{FF2B5EF4-FFF2-40B4-BE49-F238E27FC236}">
                <a16:creationId xmlns:a16="http://schemas.microsoft.com/office/drawing/2014/main" id="{37423731-88E4-4910-052F-77712D354380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8F1E60D9-80CD-F389-247D-8488D1062BD8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9C14E551-B284-8855-5A65-C530DC354E51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6231C989-D336-6B6D-401D-33B863E7A54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F0C8C27B-32E0-6E6A-51AE-416FC75E9FC8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88738688-6E67-0D4C-E0DE-DB3EB5FC8C05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66D6A197-A58A-164A-C91C-8B04AA9B979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C7B0AED0-0888-00CF-EB01-0FE78639017C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051FED99-513A-86CE-C9ED-68D6D3D20D07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7" name="Rectángulo 16">
            <a:extLst>
              <a:ext uri="{FF2B5EF4-FFF2-40B4-BE49-F238E27FC236}">
                <a16:creationId xmlns:a16="http://schemas.microsoft.com/office/drawing/2014/main" id="{250229AA-9C82-64E5-6761-08EC3E40DB3B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3992A10D-6824-2172-7470-3D42DF36E3C0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DCA4C6FF-956A-7B3B-F787-AFAEC2FD945D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1CE1C637-B489-4A93-119E-2717EF60520C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02</a:t>
            </a: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12A3FB9F-4CE2-79A2-9EB0-485728ED5827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2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2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39D89D35-95E2-7D53-59A9-23792BD5E333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tx2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8378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13"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>
            <a:extLst>
              <a:ext uri="{FF2B5EF4-FFF2-40B4-BE49-F238E27FC236}">
                <a16:creationId xmlns:a16="http://schemas.microsoft.com/office/drawing/2014/main" id="{F0C2DB58-3112-8703-29AB-3BCE8B33784C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4EF41660-685E-B27A-40A2-E230A404FC13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864F7C59-F6CD-E18F-282A-9AD020C18488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E5F6391-970A-A127-6FC8-9C63E282012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accent2"/>
                </a:solidFill>
                <a:latin typeface="Pulso Light" pitchFamily="2" charset="0"/>
                <a:ea typeface="Inter Light BETA" panose="020B0402030000000004" pitchFamily="34" charset="0"/>
              </a:rPr>
              <a:t>03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B17CF38B-E278-0D37-5703-0C2977D7D401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id="{6BCDF657-FA17-398E-DAB1-92A8A68BC26E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4" name="Gráfico 3">
            <a:extLst>
              <a:ext uri="{FF2B5EF4-FFF2-40B4-BE49-F238E27FC236}">
                <a16:creationId xmlns:a16="http://schemas.microsoft.com/office/drawing/2014/main" id="{07C16EEC-C00A-ED95-0FC1-462B2C9E57AE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5" name="Forma libre 4">
              <a:extLst>
                <a:ext uri="{FF2B5EF4-FFF2-40B4-BE49-F238E27FC236}">
                  <a16:creationId xmlns:a16="http://schemas.microsoft.com/office/drawing/2014/main" id="{E13E90DC-7215-2C95-FAE5-D40064C55963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6" name="Forma libre 5">
              <a:extLst>
                <a:ext uri="{FF2B5EF4-FFF2-40B4-BE49-F238E27FC236}">
                  <a16:creationId xmlns:a16="http://schemas.microsoft.com/office/drawing/2014/main" id="{CECEC634-A579-29CB-D2B0-B388EE3BD33E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8" name="Forma libre 17">
              <a:extLst>
                <a:ext uri="{FF2B5EF4-FFF2-40B4-BE49-F238E27FC236}">
                  <a16:creationId xmlns:a16="http://schemas.microsoft.com/office/drawing/2014/main" id="{07D66F93-78B3-18F7-BD00-235E095360E2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9" name="Forma libre 18">
              <a:extLst>
                <a:ext uri="{FF2B5EF4-FFF2-40B4-BE49-F238E27FC236}">
                  <a16:creationId xmlns:a16="http://schemas.microsoft.com/office/drawing/2014/main" id="{25017579-9875-6A8E-BBB8-6E2B47C97064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0FD0D515-BB46-7168-817F-51CA6FC2F998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A0B03B5C-8027-965D-FFDD-0FD7EEE35C6C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7180D403-B570-6BAB-937A-F2295A3B33A0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2C3F794A-A3B3-F162-77FE-DB660A6098FE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7" name="Rectángulo 6">
            <a:extLst>
              <a:ext uri="{FF2B5EF4-FFF2-40B4-BE49-F238E27FC236}">
                <a16:creationId xmlns:a16="http://schemas.microsoft.com/office/drawing/2014/main" id="{E6D4AE0C-1CFF-C04A-8412-BCF393AAAD0C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E3195489-C389-D3F8-0D93-DB66EE2E6CAC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</p:spTree>
    <p:extLst>
      <p:ext uri="{BB962C8B-B14F-4D97-AF65-F5344CB8AC3E}">
        <p14:creationId xmlns:p14="http://schemas.microsoft.com/office/powerpoint/2010/main" val="1229283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14">
    <p:bg>
      <p:bgPr>
        <a:gradFill>
          <a:gsLst>
            <a:gs pos="44000">
              <a:srgbClr val="052C50"/>
            </a:gs>
            <a:gs pos="0">
              <a:srgbClr val="01437B"/>
            </a:gs>
            <a:gs pos="100000">
              <a:srgbClr val="030F1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C9E515-4A2B-3F95-7083-26752AD7D561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3" name="Slide Number Placeholder 24">
            <a:extLst>
              <a:ext uri="{FF2B5EF4-FFF2-40B4-BE49-F238E27FC236}">
                <a16:creationId xmlns:a16="http://schemas.microsoft.com/office/drawing/2014/main" id="{F31688FD-B608-7B41-E45D-1FBB1E297198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bg1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bg1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3C8EB24-6BC2-1BB1-7F7C-B9710B5BA7D3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>
            <a:extLst>
              <a:ext uri="{FF2B5EF4-FFF2-40B4-BE49-F238E27FC236}">
                <a16:creationId xmlns:a16="http://schemas.microsoft.com/office/drawing/2014/main" id="{31FF5ED0-50DF-0BA7-1B87-3C43C85AEC1E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14C311B-6EE1-2405-CC8C-7C67BA1A723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03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07730D3-3F83-0288-0EAE-8B0AFD54E5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3F08FE04-FCF0-BDBE-8EFF-0FF8C357AE4C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9" name="Gráfico 3">
            <a:extLst>
              <a:ext uri="{FF2B5EF4-FFF2-40B4-BE49-F238E27FC236}">
                <a16:creationId xmlns:a16="http://schemas.microsoft.com/office/drawing/2014/main" id="{99F2E120-F38D-FD41-98C7-A3C60E15CC7C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E81E245-91CD-03C0-DC21-5D91F7C4710C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BCA57FC9-65B8-D583-C11F-B007B36C2896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2FE07D80-6B1B-C55B-B1CA-B31AE06923C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1F1DD25E-BB40-4CE8-220B-093544E8CD80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F4C4C6F2-1226-4051-1EE1-F3A86F9FDF06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17C7040C-4983-41CF-FC45-6029C983F52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96BB99E2-D611-5598-72EC-CEB35C3DC558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677AE4C3-C334-1A95-8962-8833DD6E0C5B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8" name="Rectángulo 17">
            <a:extLst>
              <a:ext uri="{FF2B5EF4-FFF2-40B4-BE49-F238E27FC236}">
                <a16:creationId xmlns:a16="http://schemas.microsoft.com/office/drawing/2014/main" id="{FF2A2FFB-D84D-5754-E0BB-ADAA1C218192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9990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edor 15">
    <p:bg>
      <p:bgPr>
        <a:gradFill>
          <a:gsLst>
            <a:gs pos="100000">
              <a:srgbClr val="02F7F7"/>
            </a:gs>
            <a:gs pos="44000">
              <a:srgbClr val="00B7EB"/>
            </a:gs>
            <a:gs pos="0">
              <a:srgbClr val="0583E5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EFFBBAAB-14E4-391E-C035-87C3C1D3D95D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8" name="Gráfico 3">
            <a:extLst>
              <a:ext uri="{FF2B5EF4-FFF2-40B4-BE49-F238E27FC236}">
                <a16:creationId xmlns:a16="http://schemas.microsoft.com/office/drawing/2014/main" id="{37423731-88E4-4910-052F-77712D354380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8F1E60D9-80CD-F389-247D-8488D1062BD8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9C14E551-B284-8855-5A65-C530DC354E51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6231C989-D336-6B6D-401D-33B863E7A54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F0C8C27B-32E0-6E6A-51AE-416FC75E9FC8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88738688-6E67-0D4C-E0DE-DB3EB5FC8C05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66D6A197-A58A-164A-C91C-8B04AA9B979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C7B0AED0-0888-00CF-EB01-0FE78639017C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051FED99-513A-86CE-C9ED-68D6D3D20D07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7" name="Rectángulo 16">
            <a:extLst>
              <a:ext uri="{FF2B5EF4-FFF2-40B4-BE49-F238E27FC236}">
                <a16:creationId xmlns:a16="http://schemas.microsoft.com/office/drawing/2014/main" id="{250229AA-9C82-64E5-6761-08EC3E40DB3B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3992A10D-6824-2172-7470-3D42DF36E3C0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DCA4C6FF-956A-7B3B-F787-AFAEC2FD945D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1CE1C637-B489-4A93-119E-2717EF60520C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03</a:t>
            </a: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77EF63BD-AFD1-E7C6-D599-5347847D5A4A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2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2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D51CC662-DE6F-7F81-A318-604C51A9A85F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tx2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9745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16"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>
            <a:extLst>
              <a:ext uri="{FF2B5EF4-FFF2-40B4-BE49-F238E27FC236}">
                <a16:creationId xmlns:a16="http://schemas.microsoft.com/office/drawing/2014/main" id="{F0C2DB58-3112-8703-29AB-3BCE8B33784C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4EF41660-685E-B27A-40A2-E230A404FC13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864F7C59-F6CD-E18F-282A-9AD020C18488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E5F6391-970A-A127-6FC8-9C63E282012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accent2"/>
                </a:solidFill>
                <a:latin typeface="Pulso Light" pitchFamily="2" charset="0"/>
                <a:ea typeface="Inter Light BETA" panose="020B0402030000000004" pitchFamily="34" charset="0"/>
              </a:rPr>
              <a:t>04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B17CF38B-E278-0D37-5703-0C2977D7D401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id="{2495BFDD-C44B-2E66-5D31-02418403B0BD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15" name="Gráfico 3">
            <a:extLst>
              <a:ext uri="{FF2B5EF4-FFF2-40B4-BE49-F238E27FC236}">
                <a16:creationId xmlns:a16="http://schemas.microsoft.com/office/drawing/2014/main" id="{30929237-4967-750E-EC87-AC088ACDB7D0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FDC81904-D948-EFE9-DF53-DE2193DB3014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89C6E1CF-0364-9591-80B8-A8926415C40C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8" name="Forma libre 17">
              <a:extLst>
                <a:ext uri="{FF2B5EF4-FFF2-40B4-BE49-F238E27FC236}">
                  <a16:creationId xmlns:a16="http://schemas.microsoft.com/office/drawing/2014/main" id="{1C5A52A1-C794-F3B6-A179-1B162117E902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9" name="Forma libre 18">
              <a:extLst>
                <a:ext uri="{FF2B5EF4-FFF2-40B4-BE49-F238E27FC236}">
                  <a16:creationId xmlns:a16="http://schemas.microsoft.com/office/drawing/2014/main" id="{255F06C9-8EAC-088C-2532-DADFC4FE112F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0231E1FD-59A7-9E7F-A6D2-B3FE91A39118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A41C73B8-DFBC-07D8-03EF-028C9A566836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ECB3606A-8AA9-0E03-B212-E2C3AF7C501B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D34CA39B-81A4-A4EE-DA27-0AE79D69C3EC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4" name="Rectángulo 3">
            <a:extLst>
              <a:ext uri="{FF2B5EF4-FFF2-40B4-BE49-F238E27FC236}">
                <a16:creationId xmlns:a16="http://schemas.microsoft.com/office/drawing/2014/main" id="{4A2E1195-8A28-0B00-739C-72E8113C3C83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521B1718-4E23-0F69-0848-5C40A3C710D2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</p:spTree>
    <p:extLst>
      <p:ext uri="{BB962C8B-B14F-4D97-AF65-F5344CB8AC3E}">
        <p14:creationId xmlns:p14="http://schemas.microsoft.com/office/powerpoint/2010/main" val="32019735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17">
    <p:bg>
      <p:bgPr>
        <a:gradFill>
          <a:gsLst>
            <a:gs pos="44000">
              <a:srgbClr val="052C50"/>
            </a:gs>
            <a:gs pos="0">
              <a:srgbClr val="01437B"/>
            </a:gs>
            <a:gs pos="100000">
              <a:srgbClr val="030F1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C9E515-4A2B-3F95-7083-26752AD7D561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3" name="Slide Number Placeholder 24">
            <a:extLst>
              <a:ext uri="{FF2B5EF4-FFF2-40B4-BE49-F238E27FC236}">
                <a16:creationId xmlns:a16="http://schemas.microsoft.com/office/drawing/2014/main" id="{F31688FD-B608-7B41-E45D-1FBB1E297198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bg1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bg1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3C8EB24-6BC2-1BB1-7F7C-B9710B5BA7D3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>
            <a:extLst>
              <a:ext uri="{FF2B5EF4-FFF2-40B4-BE49-F238E27FC236}">
                <a16:creationId xmlns:a16="http://schemas.microsoft.com/office/drawing/2014/main" id="{31FF5ED0-50DF-0BA7-1B87-3C43C85AEC1E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14C311B-6EE1-2405-CC8C-7C67BA1A723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04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07730D3-3F83-0288-0EAE-8B0AFD54E5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3F08FE04-FCF0-BDBE-8EFF-0FF8C357AE4C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9" name="Gráfico 3">
            <a:extLst>
              <a:ext uri="{FF2B5EF4-FFF2-40B4-BE49-F238E27FC236}">
                <a16:creationId xmlns:a16="http://schemas.microsoft.com/office/drawing/2014/main" id="{99F2E120-F38D-FD41-98C7-A3C60E15CC7C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E81E245-91CD-03C0-DC21-5D91F7C4710C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BCA57FC9-65B8-D583-C11F-B007B36C2896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2FE07D80-6B1B-C55B-B1CA-B31AE06923C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1F1DD25E-BB40-4CE8-220B-093544E8CD80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F4C4C6F2-1226-4051-1EE1-F3A86F9FDF06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17C7040C-4983-41CF-FC45-6029C983F52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96BB99E2-D611-5598-72EC-CEB35C3DC558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677AE4C3-C334-1A95-8962-8833DD6E0C5B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8" name="Rectángulo 17">
            <a:extLst>
              <a:ext uri="{FF2B5EF4-FFF2-40B4-BE49-F238E27FC236}">
                <a16:creationId xmlns:a16="http://schemas.microsoft.com/office/drawing/2014/main" id="{FF2A2FFB-D84D-5754-E0BB-ADAA1C218192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172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edor 18">
    <p:bg>
      <p:bgPr>
        <a:gradFill>
          <a:gsLst>
            <a:gs pos="100000">
              <a:srgbClr val="02F7F7"/>
            </a:gs>
            <a:gs pos="44000">
              <a:srgbClr val="00B7EB"/>
            </a:gs>
            <a:gs pos="0">
              <a:srgbClr val="0583E5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EFFBBAAB-14E4-391E-C035-87C3C1D3D95D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8" name="Gráfico 3">
            <a:extLst>
              <a:ext uri="{FF2B5EF4-FFF2-40B4-BE49-F238E27FC236}">
                <a16:creationId xmlns:a16="http://schemas.microsoft.com/office/drawing/2014/main" id="{37423731-88E4-4910-052F-77712D354380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8F1E60D9-80CD-F389-247D-8488D1062BD8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9C14E551-B284-8855-5A65-C530DC354E51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6231C989-D336-6B6D-401D-33B863E7A54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F0C8C27B-32E0-6E6A-51AE-416FC75E9FC8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88738688-6E67-0D4C-E0DE-DB3EB5FC8C05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66D6A197-A58A-164A-C91C-8B04AA9B979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C7B0AED0-0888-00CF-EB01-0FE78639017C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051FED99-513A-86CE-C9ED-68D6D3D20D07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7" name="Rectángulo 16">
            <a:extLst>
              <a:ext uri="{FF2B5EF4-FFF2-40B4-BE49-F238E27FC236}">
                <a16:creationId xmlns:a16="http://schemas.microsoft.com/office/drawing/2014/main" id="{250229AA-9C82-64E5-6761-08EC3E40DB3B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3992A10D-6824-2172-7470-3D42DF36E3C0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DCA4C6FF-956A-7B3B-F787-AFAEC2FD945D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1CE1C637-B489-4A93-119E-2717EF60520C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04</a:t>
            </a: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2D842DD1-7E4B-5590-CDA5-FEC0F50E5EF4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2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2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04125B88-C90A-8CF9-A5CC-284CAB571B66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tx2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767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edor 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E2670C61-DA95-C71D-2FDE-59F5666FFE5F}"/>
              </a:ext>
            </a:extLst>
          </p:cNvPr>
          <p:cNvSpPr/>
          <p:nvPr userDrawn="1"/>
        </p:nvSpPr>
        <p:spPr>
          <a:xfrm>
            <a:off x="1" y="1"/>
            <a:ext cx="12191999" cy="2018581"/>
          </a:xfrm>
          <a:prstGeom prst="rect">
            <a:avLst/>
          </a:prstGeom>
          <a:gradFill>
            <a:gsLst>
              <a:gs pos="0">
                <a:schemeClr val="tx2">
                  <a:lumMod val="50000"/>
                </a:schemeClr>
              </a:gs>
              <a:gs pos="99000">
                <a:srgbClr val="000000"/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n-US" sz="1867" b="1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5146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19"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>
            <a:extLst>
              <a:ext uri="{FF2B5EF4-FFF2-40B4-BE49-F238E27FC236}">
                <a16:creationId xmlns:a16="http://schemas.microsoft.com/office/drawing/2014/main" id="{F0C2DB58-3112-8703-29AB-3BCE8B33784C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4EF41660-685E-B27A-40A2-E230A404FC13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864F7C59-F6CD-E18F-282A-9AD020C18488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E5F6391-970A-A127-6FC8-9C63E282012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accent2"/>
                </a:solidFill>
                <a:latin typeface="Pulso Light" pitchFamily="2" charset="0"/>
                <a:ea typeface="Inter Light BETA" panose="020B0402030000000004" pitchFamily="34" charset="0"/>
              </a:rPr>
              <a:t>05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B17CF38B-E278-0D37-5703-0C2977D7D401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id="{A1A56970-CFB8-DB9C-0A74-56F32A4A6355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15" name="Gráfico 3">
            <a:extLst>
              <a:ext uri="{FF2B5EF4-FFF2-40B4-BE49-F238E27FC236}">
                <a16:creationId xmlns:a16="http://schemas.microsoft.com/office/drawing/2014/main" id="{1876AA69-2899-818D-5402-934C1DB1309E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ADB827F7-098E-ED71-4EA9-0876F08D38EB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8376F3CE-4293-7085-367A-F42626FECC4A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8" name="Forma libre 17">
              <a:extLst>
                <a:ext uri="{FF2B5EF4-FFF2-40B4-BE49-F238E27FC236}">
                  <a16:creationId xmlns:a16="http://schemas.microsoft.com/office/drawing/2014/main" id="{C9623278-3B6A-39C2-4710-3D04E03CF3A0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9" name="Forma libre 18">
              <a:extLst>
                <a:ext uri="{FF2B5EF4-FFF2-40B4-BE49-F238E27FC236}">
                  <a16:creationId xmlns:a16="http://schemas.microsoft.com/office/drawing/2014/main" id="{463FBF49-C6E6-EE48-964C-83608BA66579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B0B2763A-E23E-F95A-E8EC-9D4477EDE374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0C8A53C5-241D-622E-21E7-D9CB596AD086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312E4DE9-D236-2B6E-F8DE-511E3FA046CE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1745AF34-91F2-7C58-6E97-01C329DCF5C8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4" name="Rectángulo 3">
            <a:extLst>
              <a:ext uri="{FF2B5EF4-FFF2-40B4-BE49-F238E27FC236}">
                <a16:creationId xmlns:a16="http://schemas.microsoft.com/office/drawing/2014/main" id="{0B2E7D8E-C3AD-F52A-AAD1-7864D4819A6C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C851CBB-E67E-2529-7D57-1937B6C8B142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</p:spTree>
    <p:extLst>
      <p:ext uri="{BB962C8B-B14F-4D97-AF65-F5344CB8AC3E}">
        <p14:creationId xmlns:p14="http://schemas.microsoft.com/office/powerpoint/2010/main" val="34095632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20">
    <p:bg>
      <p:bgPr>
        <a:gradFill>
          <a:gsLst>
            <a:gs pos="44000">
              <a:srgbClr val="052C50"/>
            </a:gs>
            <a:gs pos="0">
              <a:srgbClr val="01437B"/>
            </a:gs>
            <a:gs pos="100000">
              <a:srgbClr val="030F1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C9E515-4A2B-3F95-7083-26752AD7D561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3" name="Slide Number Placeholder 24">
            <a:extLst>
              <a:ext uri="{FF2B5EF4-FFF2-40B4-BE49-F238E27FC236}">
                <a16:creationId xmlns:a16="http://schemas.microsoft.com/office/drawing/2014/main" id="{F31688FD-B608-7B41-E45D-1FBB1E297198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bg1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bg1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3C8EB24-6BC2-1BB1-7F7C-B9710B5BA7D3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>
            <a:extLst>
              <a:ext uri="{FF2B5EF4-FFF2-40B4-BE49-F238E27FC236}">
                <a16:creationId xmlns:a16="http://schemas.microsoft.com/office/drawing/2014/main" id="{31FF5ED0-50DF-0BA7-1B87-3C43C85AEC1E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14C311B-6EE1-2405-CC8C-7C67BA1A723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05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07730D3-3F83-0288-0EAE-8B0AFD54E5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3F08FE04-FCF0-BDBE-8EFF-0FF8C357AE4C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9" name="Gráfico 3">
            <a:extLst>
              <a:ext uri="{FF2B5EF4-FFF2-40B4-BE49-F238E27FC236}">
                <a16:creationId xmlns:a16="http://schemas.microsoft.com/office/drawing/2014/main" id="{99F2E120-F38D-FD41-98C7-A3C60E15CC7C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E81E245-91CD-03C0-DC21-5D91F7C4710C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BCA57FC9-65B8-D583-C11F-B007B36C2896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2FE07D80-6B1B-C55B-B1CA-B31AE06923C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1F1DD25E-BB40-4CE8-220B-093544E8CD80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F4C4C6F2-1226-4051-1EE1-F3A86F9FDF06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17C7040C-4983-41CF-FC45-6029C983F52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96BB99E2-D611-5598-72EC-CEB35C3DC558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677AE4C3-C334-1A95-8962-8833DD6E0C5B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8" name="Rectángulo 17">
            <a:extLst>
              <a:ext uri="{FF2B5EF4-FFF2-40B4-BE49-F238E27FC236}">
                <a16:creationId xmlns:a16="http://schemas.microsoft.com/office/drawing/2014/main" id="{FF2A2FFB-D84D-5754-E0BB-ADAA1C218192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441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edor 21">
    <p:bg>
      <p:bgPr>
        <a:gradFill>
          <a:gsLst>
            <a:gs pos="100000">
              <a:srgbClr val="02F7F7"/>
            </a:gs>
            <a:gs pos="44000">
              <a:srgbClr val="00B7EB"/>
            </a:gs>
            <a:gs pos="0">
              <a:srgbClr val="0583E5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EFFBBAAB-14E4-391E-C035-87C3C1D3D95D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8" name="Gráfico 3">
            <a:extLst>
              <a:ext uri="{FF2B5EF4-FFF2-40B4-BE49-F238E27FC236}">
                <a16:creationId xmlns:a16="http://schemas.microsoft.com/office/drawing/2014/main" id="{37423731-88E4-4910-052F-77712D354380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8F1E60D9-80CD-F389-247D-8488D1062BD8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9C14E551-B284-8855-5A65-C530DC354E51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6231C989-D336-6B6D-401D-33B863E7A54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F0C8C27B-32E0-6E6A-51AE-416FC75E9FC8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88738688-6E67-0D4C-E0DE-DB3EB5FC8C05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66D6A197-A58A-164A-C91C-8B04AA9B979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C7B0AED0-0888-00CF-EB01-0FE78639017C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051FED99-513A-86CE-C9ED-68D6D3D20D07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7" name="Rectángulo 16">
            <a:extLst>
              <a:ext uri="{FF2B5EF4-FFF2-40B4-BE49-F238E27FC236}">
                <a16:creationId xmlns:a16="http://schemas.microsoft.com/office/drawing/2014/main" id="{250229AA-9C82-64E5-6761-08EC3E40DB3B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3992A10D-6824-2172-7470-3D42DF36E3C0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DCA4C6FF-956A-7B3B-F787-AFAEC2FD945D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1CE1C637-B489-4A93-119E-2717EF60520C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05</a:t>
            </a: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CA19D09A-BC5A-EA4B-6D0F-F51908BA6DBD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2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2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672BA7DA-0CCB-7B1D-E20C-B32507EA7FE8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tx2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7980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22"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>
            <a:extLst>
              <a:ext uri="{FF2B5EF4-FFF2-40B4-BE49-F238E27FC236}">
                <a16:creationId xmlns:a16="http://schemas.microsoft.com/office/drawing/2014/main" id="{F0C2DB58-3112-8703-29AB-3BCE8B33784C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4EF41660-685E-B27A-40A2-E230A404FC13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864F7C59-F6CD-E18F-282A-9AD020C18488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E5F6391-970A-A127-6FC8-9C63E282012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accent2"/>
                </a:solidFill>
                <a:latin typeface="Pulso Light" pitchFamily="2" charset="0"/>
                <a:ea typeface="Inter Light BETA" panose="020B0402030000000004" pitchFamily="34" charset="0"/>
              </a:rPr>
              <a:t>06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B17CF38B-E278-0D37-5703-0C2977D7D401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id="{C8D9FD45-7C9A-BC31-AEA8-1C04B1D28D17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15" name="Gráfico 3">
            <a:extLst>
              <a:ext uri="{FF2B5EF4-FFF2-40B4-BE49-F238E27FC236}">
                <a16:creationId xmlns:a16="http://schemas.microsoft.com/office/drawing/2014/main" id="{7626AC1F-C102-F656-DF9C-B7D99BFDAA1F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771B1A42-C3C1-6B93-A282-E44B9E772611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DBEFC3D1-3F57-FCBB-01B6-16B566D5D9E4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8" name="Forma libre 17">
              <a:extLst>
                <a:ext uri="{FF2B5EF4-FFF2-40B4-BE49-F238E27FC236}">
                  <a16:creationId xmlns:a16="http://schemas.microsoft.com/office/drawing/2014/main" id="{00BF3860-E35E-011A-AE6F-117CA2EB8A9B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9" name="Forma libre 18">
              <a:extLst>
                <a:ext uri="{FF2B5EF4-FFF2-40B4-BE49-F238E27FC236}">
                  <a16:creationId xmlns:a16="http://schemas.microsoft.com/office/drawing/2014/main" id="{35783E4F-43EE-FDD6-B583-5BDB545BD1B5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A89891DC-1710-0F81-7392-87CC39DB9A23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DA33F8E6-4017-710D-CFCE-FECEEB3B868B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32FB57A9-E1B9-DE97-DA7B-11E2CA40E3F8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6F094BE8-3F10-2BD8-D464-9F390A55C201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6" name="Rectángulo 5">
            <a:extLst>
              <a:ext uri="{FF2B5EF4-FFF2-40B4-BE49-F238E27FC236}">
                <a16:creationId xmlns:a16="http://schemas.microsoft.com/office/drawing/2014/main" id="{3791CB66-5A2C-6D43-79EA-AFA37C1F01B1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9868C7D-7AC4-C423-1E71-9A62B19FE98A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</p:spTree>
    <p:extLst>
      <p:ext uri="{BB962C8B-B14F-4D97-AF65-F5344CB8AC3E}">
        <p14:creationId xmlns:p14="http://schemas.microsoft.com/office/powerpoint/2010/main" val="17847284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23">
    <p:bg>
      <p:bgPr>
        <a:gradFill>
          <a:gsLst>
            <a:gs pos="44000">
              <a:srgbClr val="052C50"/>
            </a:gs>
            <a:gs pos="0">
              <a:srgbClr val="01437B"/>
            </a:gs>
            <a:gs pos="100000">
              <a:srgbClr val="030F1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C9E515-4A2B-3F95-7083-26752AD7D561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3" name="Slide Number Placeholder 24">
            <a:extLst>
              <a:ext uri="{FF2B5EF4-FFF2-40B4-BE49-F238E27FC236}">
                <a16:creationId xmlns:a16="http://schemas.microsoft.com/office/drawing/2014/main" id="{F31688FD-B608-7B41-E45D-1FBB1E297198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bg1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bg1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3C8EB24-6BC2-1BB1-7F7C-B9710B5BA7D3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>
            <a:extLst>
              <a:ext uri="{FF2B5EF4-FFF2-40B4-BE49-F238E27FC236}">
                <a16:creationId xmlns:a16="http://schemas.microsoft.com/office/drawing/2014/main" id="{31FF5ED0-50DF-0BA7-1B87-3C43C85AEC1E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14C311B-6EE1-2405-CC8C-7C67BA1A723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06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07730D3-3F83-0288-0EAE-8B0AFD54E5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3F08FE04-FCF0-BDBE-8EFF-0FF8C357AE4C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9" name="Gráfico 3">
            <a:extLst>
              <a:ext uri="{FF2B5EF4-FFF2-40B4-BE49-F238E27FC236}">
                <a16:creationId xmlns:a16="http://schemas.microsoft.com/office/drawing/2014/main" id="{99F2E120-F38D-FD41-98C7-A3C60E15CC7C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E81E245-91CD-03C0-DC21-5D91F7C4710C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BCA57FC9-65B8-D583-C11F-B007B36C2896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2FE07D80-6B1B-C55B-B1CA-B31AE06923C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1F1DD25E-BB40-4CE8-220B-093544E8CD80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F4C4C6F2-1226-4051-1EE1-F3A86F9FDF06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17C7040C-4983-41CF-FC45-6029C983F52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96BB99E2-D611-5598-72EC-CEB35C3DC558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677AE4C3-C334-1A95-8962-8833DD6E0C5B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8" name="Rectángulo 17">
            <a:extLst>
              <a:ext uri="{FF2B5EF4-FFF2-40B4-BE49-F238E27FC236}">
                <a16:creationId xmlns:a16="http://schemas.microsoft.com/office/drawing/2014/main" id="{FF2A2FFB-D84D-5754-E0BB-ADAA1C218192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550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edor 24">
    <p:bg>
      <p:bgPr>
        <a:gradFill>
          <a:gsLst>
            <a:gs pos="100000">
              <a:srgbClr val="02F7F7"/>
            </a:gs>
            <a:gs pos="44000">
              <a:srgbClr val="00B7EB"/>
            </a:gs>
            <a:gs pos="0">
              <a:srgbClr val="0583E5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EFFBBAAB-14E4-391E-C035-87C3C1D3D95D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8" name="Gráfico 3">
            <a:extLst>
              <a:ext uri="{FF2B5EF4-FFF2-40B4-BE49-F238E27FC236}">
                <a16:creationId xmlns:a16="http://schemas.microsoft.com/office/drawing/2014/main" id="{37423731-88E4-4910-052F-77712D354380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8F1E60D9-80CD-F389-247D-8488D1062BD8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9C14E551-B284-8855-5A65-C530DC354E51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6231C989-D336-6B6D-401D-33B863E7A54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F0C8C27B-32E0-6E6A-51AE-416FC75E9FC8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88738688-6E67-0D4C-E0DE-DB3EB5FC8C05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66D6A197-A58A-164A-C91C-8B04AA9B979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C7B0AED0-0888-00CF-EB01-0FE78639017C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051FED99-513A-86CE-C9ED-68D6D3D20D07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7" name="Rectángulo 16">
            <a:extLst>
              <a:ext uri="{FF2B5EF4-FFF2-40B4-BE49-F238E27FC236}">
                <a16:creationId xmlns:a16="http://schemas.microsoft.com/office/drawing/2014/main" id="{250229AA-9C82-64E5-6761-08EC3E40DB3B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3992A10D-6824-2172-7470-3D42DF36E3C0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DCA4C6FF-956A-7B3B-F787-AFAEC2FD945D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1CE1C637-B489-4A93-119E-2717EF60520C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06</a:t>
            </a: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54581DBC-A8CA-A081-4DBD-3C2FD861237D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2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2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DF7BDBD5-9742-F001-3C47-68320B2332A1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tx2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8990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25"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>
            <a:extLst>
              <a:ext uri="{FF2B5EF4-FFF2-40B4-BE49-F238E27FC236}">
                <a16:creationId xmlns:a16="http://schemas.microsoft.com/office/drawing/2014/main" id="{F0C2DB58-3112-8703-29AB-3BCE8B33784C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4EF41660-685E-B27A-40A2-E230A404FC13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864F7C59-F6CD-E18F-282A-9AD020C18488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E5F6391-970A-A127-6FC8-9C63E282012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accent2"/>
                </a:solidFill>
                <a:latin typeface="Pulso Light" pitchFamily="2" charset="0"/>
                <a:ea typeface="Inter Light BETA" panose="020B0402030000000004" pitchFamily="34" charset="0"/>
              </a:rPr>
              <a:t>07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B17CF38B-E278-0D37-5703-0C2977D7D401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id="{A00A0B1C-DCAA-1D10-F96F-26F797165BF0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4" name="Gráfico 3">
            <a:extLst>
              <a:ext uri="{FF2B5EF4-FFF2-40B4-BE49-F238E27FC236}">
                <a16:creationId xmlns:a16="http://schemas.microsoft.com/office/drawing/2014/main" id="{D17FFF29-9328-7F71-1A1D-3DC333B5CEC5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5" name="Forma libre 4">
              <a:extLst>
                <a:ext uri="{FF2B5EF4-FFF2-40B4-BE49-F238E27FC236}">
                  <a16:creationId xmlns:a16="http://schemas.microsoft.com/office/drawing/2014/main" id="{564BCA1C-184B-850D-551A-892359903324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6" name="Forma libre 5">
              <a:extLst>
                <a:ext uri="{FF2B5EF4-FFF2-40B4-BE49-F238E27FC236}">
                  <a16:creationId xmlns:a16="http://schemas.microsoft.com/office/drawing/2014/main" id="{E2711726-E2B7-91FB-CC71-FC8C32AD848A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7" name="Forma libre 6">
              <a:extLst>
                <a:ext uri="{FF2B5EF4-FFF2-40B4-BE49-F238E27FC236}">
                  <a16:creationId xmlns:a16="http://schemas.microsoft.com/office/drawing/2014/main" id="{C7992EA7-A364-48C3-E5D1-CC08035CE100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8" name="Forma libre 7">
              <a:extLst>
                <a:ext uri="{FF2B5EF4-FFF2-40B4-BE49-F238E27FC236}">
                  <a16:creationId xmlns:a16="http://schemas.microsoft.com/office/drawing/2014/main" id="{CAAAA2BB-93EA-CE3A-5D68-2729EA023E58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F2DA17A1-0CD7-0009-5AA5-F19E58969AC6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3A0A63B-0615-E15D-0027-5831BEA6F032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D845DFD4-E438-A790-4C79-BBDF387EB832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7F0F973E-CF86-1D5B-223E-353D2537F607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1" name="Rectángulo 10">
            <a:extLst>
              <a:ext uri="{FF2B5EF4-FFF2-40B4-BE49-F238E27FC236}">
                <a16:creationId xmlns:a16="http://schemas.microsoft.com/office/drawing/2014/main" id="{CB81AC0C-65DB-D5C8-C185-22007D1824B9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DBC841A6-9D5A-C45B-07CB-B8F8D90D16D3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</p:spTree>
    <p:extLst>
      <p:ext uri="{BB962C8B-B14F-4D97-AF65-F5344CB8AC3E}">
        <p14:creationId xmlns:p14="http://schemas.microsoft.com/office/powerpoint/2010/main" val="1743442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26">
    <p:bg>
      <p:bgPr>
        <a:gradFill>
          <a:gsLst>
            <a:gs pos="44000">
              <a:srgbClr val="052C50"/>
            </a:gs>
            <a:gs pos="0">
              <a:srgbClr val="01437B"/>
            </a:gs>
            <a:gs pos="100000">
              <a:srgbClr val="030F1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C9E515-4A2B-3F95-7083-26752AD7D561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3" name="Slide Number Placeholder 24">
            <a:extLst>
              <a:ext uri="{FF2B5EF4-FFF2-40B4-BE49-F238E27FC236}">
                <a16:creationId xmlns:a16="http://schemas.microsoft.com/office/drawing/2014/main" id="{F31688FD-B608-7B41-E45D-1FBB1E297198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bg1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bg1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3C8EB24-6BC2-1BB1-7F7C-B9710B5BA7D3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>
            <a:extLst>
              <a:ext uri="{FF2B5EF4-FFF2-40B4-BE49-F238E27FC236}">
                <a16:creationId xmlns:a16="http://schemas.microsoft.com/office/drawing/2014/main" id="{31FF5ED0-50DF-0BA7-1B87-3C43C85AEC1E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14C311B-6EE1-2405-CC8C-7C67BA1A723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07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07730D3-3F83-0288-0EAE-8B0AFD54E5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3F08FE04-FCF0-BDBE-8EFF-0FF8C357AE4C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9" name="Gráfico 3">
            <a:extLst>
              <a:ext uri="{FF2B5EF4-FFF2-40B4-BE49-F238E27FC236}">
                <a16:creationId xmlns:a16="http://schemas.microsoft.com/office/drawing/2014/main" id="{99F2E120-F38D-FD41-98C7-A3C60E15CC7C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E81E245-91CD-03C0-DC21-5D91F7C4710C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BCA57FC9-65B8-D583-C11F-B007B36C2896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2FE07D80-6B1B-C55B-B1CA-B31AE06923C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1F1DD25E-BB40-4CE8-220B-093544E8CD80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F4C4C6F2-1226-4051-1EE1-F3A86F9FDF06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17C7040C-4983-41CF-FC45-6029C983F52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96BB99E2-D611-5598-72EC-CEB35C3DC558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677AE4C3-C334-1A95-8962-8833DD6E0C5B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8" name="Rectángulo 17">
            <a:extLst>
              <a:ext uri="{FF2B5EF4-FFF2-40B4-BE49-F238E27FC236}">
                <a16:creationId xmlns:a16="http://schemas.microsoft.com/office/drawing/2014/main" id="{FF2A2FFB-D84D-5754-E0BB-ADAA1C218192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207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edor 27">
    <p:bg>
      <p:bgPr>
        <a:gradFill>
          <a:gsLst>
            <a:gs pos="100000">
              <a:srgbClr val="02F7F7"/>
            </a:gs>
            <a:gs pos="44000">
              <a:srgbClr val="00B7EB"/>
            </a:gs>
            <a:gs pos="0">
              <a:srgbClr val="0583E5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EFFBBAAB-14E4-391E-C035-87C3C1D3D95D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8" name="Gráfico 3">
            <a:extLst>
              <a:ext uri="{FF2B5EF4-FFF2-40B4-BE49-F238E27FC236}">
                <a16:creationId xmlns:a16="http://schemas.microsoft.com/office/drawing/2014/main" id="{37423731-88E4-4910-052F-77712D354380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8F1E60D9-80CD-F389-247D-8488D1062BD8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9C14E551-B284-8855-5A65-C530DC354E51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6231C989-D336-6B6D-401D-33B863E7A54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F0C8C27B-32E0-6E6A-51AE-416FC75E9FC8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88738688-6E67-0D4C-E0DE-DB3EB5FC8C05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66D6A197-A58A-164A-C91C-8B04AA9B979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C7B0AED0-0888-00CF-EB01-0FE78639017C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051FED99-513A-86CE-C9ED-68D6D3D20D07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7" name="Rectángulo 16">
            <a:extLst>
              <a:ext uri="{FF2B5EF4-FFF2-40B4-BE49-F238E27FC236}">
                <a16:creationId xmlns:a16="http://schemas.microsoft.com/office/drawing/2014/main" id="{250229AA-9C82-64E5-6761-08EC3E40DB3B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  <p:cxnSp>
        <p:nvCxnSpPr>
          <p:cNvPr id="19" name="Conector recto 18">
            <a:extLst>
              <a:ext uri="{FF2B5EF4-FFF2-40B4-BE49-F238E27FC236}">
                <a16:creationId xmlns:a16="http://schemas.microsoft.com/office/drawing/2014/main" id="{3992A10D-6824-2172-7470-3D42DF36E3C0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ángulo 19">
            <a:extLst>
              <a:ext uri="{FF2B5EF4-FFF2-40B4-BE49-F238E27FC236}">
                <a16:creationId xmlns:a16="http://schemas.microsoft.com/office/drawing/2014/main" id="{DCA4C6FF-956A-7B3B-F787-AFAEC2FD945D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1CE1C637-B489-4A93-119E-2717EF60520C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07</a:t>
            </a: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39ED22A6-D8D1-27F0-956B-F10F6D08B823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2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2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50385558-6844-0ED4-D784-70B9C3A4CF3B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tx2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1714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2">
    <p:bg>
      <p:bgPr>
        <a:gradFill>
          <a:gsLst>
            <a:gs pos="44000">
              <a:srgbClr val="052C50"/>
            </a:gs>
            <a:gs pos="0">
              <a:srgbClr val="01437B"/>
            </a:gs>
            <a:gs pos="100000">
              <a:srgbClr val="030F1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35530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Contenedor 3">
    <p:bg>
      <p:bgPr>
        <a:gradFill>
          <a:gsLst>
            <a:gs pos="0">
              <a:srgbClr val="02F7F7"/>
            </a:gs>
            <a:gs pos="44000">
              <a:srgbClr val="00B7EB"/>
            </a:gs>
            <a:gs pos="100000">
              <a:srgbClr val="0583E5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1220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4">
    <p:bg>
      <p:bgPr>
        <a:gradFill>
          <a:gsLst>
            <a:gs pos="44000">
              <a:srgbClr val="052C50"/>
            </a:gs>
            <a:gs pos="0">
              <a:srgbClr val="01437B"/>
            </a:gs>
            <a:gs pos="100000">
              <a:srgbClr val="030F1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ángulo 13">
            <a:extLst>
              <a:ext uri="{FF2B5EF4-FFF2-40B4-BE49-F238E27FC236}">
                <a16:creationId xmlns:a16="http://schemas.microsoft.com/office/drawing/2014/main" id="{BB8D167E-DB0A-D3FB-1A79-2AA368BA3ECB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12" name="Forma libre 11">
            <a:extLst>
              <a:ext uri="{FF2B5EF4-FFF2-40B4-BE49-F238E27FC236}">
                <a16:creationId xmlns:a16="http://schemas.microsoft.com/office/drawing/2014/main" id="{FA277116-987B-48B1-AB63-29A9386FAF46}"/>
              </a:ext>
            </a:extLst>
          </p:cNvPr>
          <p:cNvSpPr/>
          <p:nvPr userDrawn="1"/>
        </p:nvSpPr>
        <p:spPr>
          <a:xfrm>
            <a:off x="2708502" y="-15591"/>
            <a:ext cx="8795676" cy="6642075"/>
          </a:xfrm>
          <a:custGeom>
            <a:avLst/>
            <a:gdLst>
              <a:gd name="csX0" fmla="*/ 618663 w 8795676"/>
              <a:gd name="csY0" fmla="*/ 0 h 6642075"/>
              <a:gd name="csX1" fmla="*/ 2984564 w 8795676"/>
              <a:gd name="csY1" fmla="*/ 0 h 6642075"/>
              <a:gd name="csX2" fmla="*/ 2913706 w 8795676"/>
              <a:gd name="csY2" fmla="*/ 43050 h 6642075"/>
              <a:gd name="csX3" fmla="*/ 1743287 w 8795676"/>
              <a:gd name="csY3" fmla="*/ 2244228 h 6642075"/>
              <a:gd name="csX4" fmla="*/ 4397831 w 8795676"/>
              <a:gd name="csY4" fmla="*/ 4898782 h 6642075"/>
              <a:gd name="csX5" fmla="*/ 7052389 w 8795676"/>
              <a:gd name="csY5" fmla="*/ 2244228 h 6642075"/>
              <a:gd name="csX6" fmla="*/ 5881967 w 8795676"/>
              <a:gd name="csY6" fmla="*/ 43050 h 6642075"/>
              <a:gd name="csX7" fmla="*/ 5811109 w 8795676"/>
              <a:gd name="csY7" fmla="*/ 0 h 6642075"/>
              <a:gd name="csX8" fmla="*/ 8180378 w 8795676"/>
              <a:gd name="csY8" fmla="*/ 0 h 6642075"/>
              <a:gd name="csX9" fmla="*/ 8265116 w 8795676"/>
              <a:gd name="csY9" fmla="*/ 147426 h 6642075"/>
              <a:gd name="csX10" fmla="*/ 8795676 w 8795676"/>
              <a:gd name="csY10" fmla="*/ 2244228 h 6642075"/>
              <a:gd name="csX11" fmla="*/ 4397831 w 8795676"/>
              <a:gd name="csY11" fmla="*/ 6642075 h 6642075"/>
              <a:gd name="csX12" fmla="*/ 0 w 8795676"/>
              <a:gd name="csY12" fmla="*/ 2244228 h 6642075"/>
              <a:gd name="csX13" fmla="*/ 530557 w 8795676"/>
              <a:gd name="csY13" fmla="*/ 153275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271818 w 8795676"/>
              <a:gd name="csY14" fmla="*/ 91440 h 6642075"/>
              <a:gd name="csX0" fmla="*/ 8180378 w 8795676"/>
              <a:gd name="csY0" fmla="*/ 602243 h 7244318"/>
              <a:gd name="csX1" fmla="*/ 8265116 w 8795676"/>
              <a:gd name="csY1" fmla="*/ 749669 h 7244318"/>
              <a:gd name="csX2" fmla="*/ 8795676 w 8795676"/>
              <a:gd name="csY2" fmla="*/ 2846471 h 7244318"/>
              <a:gd name="csX3" fmla="*/ 4397831 w 8795676"/>
              <a:gd name="csY3" fmla="*/ 7244318 h 7244318"/>
              <a:gd name="csX4" fmla="*/ 0 w 8795676"/>
              <a:gd name="csY4" fmla="*/ 2846471 h 7244318"/>
              <a:gd name="csX5" fmla="*/ 530557 w 8795676"/>
              <a:gd name="csY5" fmla="*/ 755518 h 7244318"/>
              <a:gd name="csX6" fmla="*/ 618663 w 8795676"/>
              <a:gd name="csY6" fmla="*/ 602243 h 7244318"/>
              <a:gd name="csX7" fmla="*/ 2984564 w 8795676"/>
              <a:gd name="csY7" fmla="*/ 602243 h 7244318"/>
              <a:gd name="csX8" fmla="*/ 2913706 w 8795676"/>
              <a:gd name="csY8" fmla="*/ 645293 h 7244318"/>
              <a:gd name="csX9" fmla="*/ 1743287 w 8795676"/>
              <a:gd name="csY9" fmla="*/ 2846471 h 7244318"/>
              <a:gd name="csX10" fmla="*/ 4397831 w 8795676"/>
              <a:gd name="csY10" fmla="*/ 5501025 h 7244318"/>
              <a:gd name="csX11" fmla="*/ 7052389 w 8795676"/>
              <a:gd name="csY11" fmla="*/ 2846471 h 7244318"/>
              <a:gd name="csX12" fmla="*/ 5881967 w 8795676"/>
              <a:gd name="csY12" fmla="*/ 645293 h 7244318"/>
              <a:gd name="csX13" fmla="*/ 5811109 w 8795676"/>
              <a:gd name="csY13" fmla="*/ 602243 h 7244318"/>
              <a:gd name="csX14" fmla="*/ 7084149 w 8795676"/>
              <a:gd name="csY14" fmla="*/ 0 h 7244318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180378 w 8795676"/>
              <a:gd name="csY14" fmla="*/ 0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180378 w 8795676"/>
              <a:gd name="csY14" fmla="*/ 0 h 6642075"/>
              <a:gd name="csX0" fmla="*/ 8180378 w 8795676"/>
              <a:gd name="csY0" fmla="*/ 9798 h 6651873"/>
              <a:gd name="csX1" fmla="*/ 8265116 w 8795676"/>
              <a:gd name="csY1" fmla="*/ 157224 h 6651873"/>
              <a:gd name="csX2" fmla="*/ 8795676 w 8795676"/>
              <a:gd name="csY2" fmla="*/ 2254026 h 6651873"/>
              <a:gd name="csX3" fmla="*/ 4397831 w 8795676"/>
              <a:gd name="csY3" fmla="*/ 6651873 h 6651873"/>
              <a:gd name="csX4" fmla="*/ 0 w 8795676"/>
              <a:gd name="csY4" fmla="*/ 2254026 h 6651873"/>
              <a:gd name="csX5" fmla="*/ 530557 w 8795676"/>
              <a:gd name="csY5" fmla="*/ 163073 h 6651873"/>
              <a:gd name="csX6" fmla="*/ 618663 w 8795676"/>
              <a:gd name="csY6" fmla="*/ 9798 h 6651873"/>
              <a:gd name="csX7" fmla="*/ 644300 w 8795676"/>
              <a:gd name="csY7" fmla="*/ 14879 h 6651873"/>
              <a:gd name="csX8" fmla="*/ 2984564 w 8795676"/>
              <a:gd name="csY8" fmla="*/ 9798 h 6651873"/>
              <a:gd name="csX9" fmla="*/ 2913706 w 8795676"/>
              <a:gd name="csY9" fmla="*/ 52848 h 6651873"/>
              <a:gd name="csX10" fmla="*/ 1743287 w 8795676"/>
              <a:gd name="csY10" fmla="*/ 2254026 h 6651873"/>
              <a:gd name="csX11" fmla="*/ 4397831 w 8795676"/>
              <a:gd name="csY11" fmla="*/ 4908580 h 6651873"/>
              <a:gd name="csX12" fmla="*/ 7052389 w 8795676"/>
              <a:gd name="csY12" fmla="*/ 2254026 h 6651873"/>
              <a:gd name="csX13" fmla="*/ 5881967 w 8795676"/>
              <a:gd name="csY13" fmla="*/ 52848 h 6651873"/>
              <a:gd name="csX14" fmla="*/ 5811109 w 8795676"/>
              <a:gd name="csY14" fmla="*/ 9798 h 6651873"/>
              <a:gd name="csX15" fmla="*/ 8180378 w 8795676"/>
              <a:gd name="csY15" fmla="*/ 9798 h 6651873"/>
              <a:gd name="csX0" fmla="*/ 8180378 w 8795676"/>
              <a:gd name="csY0" fmla="*/ 332946 h 6975021"/>
              <a:gd name="csX1" fmla="*/ 8265116 w 8795676"/>
              <a:gd name="csY1" fmla="*/ 480372 h 6975021"/>
              <a:gd name="csX2" fmla="*/ 8795676 w 8795676"/>
              <a:gd name="csY2" fmla="*/ 2577174 h 6975021"/>
              <a:gd name="csX3" fmla="*/ 4397831 w 8795676"/>
              <a:gd name="csY3" fmla="*/ 6975021 h 6975021"/>
              <a:gd name="csX4" fmla="*/ 0 w 8795676"/>
              <a:gd name="csY4" fmla="*/ 2577174 h 6975021"/>
              <a:gd name="csX5" fmla="*/ 530557 w 8795676"/>
              <a:gd name="csY5" fmla="*/ 486221 h 6975021"/>
              <a:gd name="csX6" fmla="*/ 618663 w 8795676"/>
              <a:gd name="csY6" fmla="*/ 332946 h 6975021"/>
              <a:gd name="csX7" fmla="*/ 644300 w 8795676"/>
              <a:gd name="csY7" fmla="*/ 338027 h 6975021"/>
              <a:gd name="csX8" fmla="*/ 2984564 w 8795676"/>
              <a:gd name="csY8" fmla="*/ 332946 h 6975021"/>
              <a:gd name="csX9" fmla="*/ 2913706 w 8795676"/>
              <a:gd name="csY9" fmla="*/ 375996 h 6975021"/>
              <a:gd name="csX10" fmla="*/ 1743287 w 8795676"/>
              <a:gd name="csY10" fmla="*/ 2577174 h 6975021"/>
              <a:gd name="csX11" fmla="*/ 4397831 w 8795676"/>
              <a:gd name="csY11" fmla="*/ 5231728 h 6975021"/>
              <a:gd name="csX12" fmla="*/ 7052389 w 8795676"/>
              <a:gd name="csY12" fmla="*/ 2577174 h 6975021"/>
              <a:gd name="csX13" fmla="*/ 5881967 w 8795676"/>
              <a:gd name="csY13" fmla="*/ 375996 h 6975021"/>
              <a:gd name="csX14" fmla="*/ 5811109 w 8795676"/>
              <a:gd name="csY14" fmla="*/ 332946 h 6975021"/>
              <a:gd name="csX15" fmla="*/ 8180378 w 8795676"/>
              <a:gd name="csY15" fmla="*/ 332946 h 6975021"/>
              <a:gd name="csX0" fmla="*/ 8180378 w 8795676"/>
              <a:gd name="csY0" fmla="*/ 332946 h 6975021"/>
              <a:gd name="csX1" fmla="*/ 8265116 w 8795676"/>
              <a:gd name="csY1" fmla="*/ 480372 h 6975021"/>
              <a:gd name="csX2" fmla="*/ 8795676 w 8795676"/>
              <a:gd name="csY2" fmla="*/ 2577174 h 6975021"/>
              <a:gd name="csX3" fmla="*/ 4397831 w 8795676"/>
              <a:gd name="csY3" fmla="*/ 6975021 h 6975021"/>
              <a:gd name="csX4" fmla="*/ 0 w 8795676"/>
              <a:gd name="csY4" fmla="*/ 2577174 h 6975021"/>
              <a:gd name="csX5" fmla="*/ 530557 w 8795676"/>
              <a:gd name="csY5" fmla="*/ 486221 h 6975021"/>
              <a:gd name="csX6" fmla="*/ 618663 w 8795676"/>
              <a:gd name="csY6" fmla="*/ 332946 h 6975021"/>
              <a:gd name="csX7" fmla="*/ 644300 w 8795676"/>
              <a:gd name="csY7" fmla="*/ 338027 h 6975021"/>
              <a:gd name="csX8" fmla="*/ 2984564 w 8795676"/>
              <a:gd name="csY8" fmla="*/ 332946 h 6975021"/>
              <a:gd name="csX9" fmla="*/ 2913706 w 8795676"/>
              <a:gd name="csY9" fmla="*/ 375996 h 6975021"/>
              <a:gd name="csX10" fmla="*/ 1743287 w 8795676"/>
              <a:gd name="csY10" fmla="*/ 2577174 h 6975021"/>
              <a:gd name="csX11" fmla="*/ 4397831 w 8795676"/>
              <a:gd name="csY11" fmla="*/ 5231728 h 6975021"/>
              <a:gd name="csX12" fmla="*/ 7052389 w 8795676"/>
              <a:gd name="csY12" fmla="*/ 2577174 h 6975021"/>
              <a:gd name="csX13" fmla="*/ 5881967 w 8795676"/>
              <a:gd name="csY13" fmla="*/ 375996 h 6975021"/>
              <a:gd name="csX14" fmla="*/ 5811109 w 8795676"/>
              <a:gd name="csY14" fmla="*/ 332946 h 6975021"/>
              <a:gd name="csX15" fmla="*/ 8180378 w 8795676"/>
              <a:gd name="csY15" fmla="*/ 332946 h 6975021"/>
              <a:gd name="csX0" fmla="*/ 8180378 w 8795676"/>
              <a:gd name="csY0" fmla="*/ 788002 h 7430077"/>
              <a:gd name="csX1" fmla="*/ 8265116 w 8795676"/>
              <a:gd name="csY1" fmla="*/ 935428 h 7430077"/>
              <a:gd name="csX2" fmla="*/ 8795676 w 8795676"/>
              <a:gd name="csY2" fmla="*/ 3032230 h 7430077"/>
              <a:gd name="csX3" fmla="*/ 4397831 w 8795676"/>
              <a:gd name="csY3" fmla="*/ 7430077 h 7430077"/>
              <a:gd name="csX4" fmla="*/ 0 w 8795676"/>
              <a:gd name="csY4" fmla="*/ 3032230 h 7430077"/>
              <a:gd name="csX5" fmla="*/ 530557 w 8795676"/>
              <a:gd name="csY5" fmla="*/ 941277 h 7430077"/>
              <a:gd name="csX6" fmla="*/ 618663 w 8795676"/>
              <a:gd name="csY6" fmla="*/ 788002 h 7430077"/>
              <a:gd name="csX7" fmla="*/ 2084217 w 8795676"/>
              <a:gd name="csY7" fmla="*/ 236034 h 7430077"/>
              <a:gd name="csX8" fmla="*/ 2984564 w 8795676"/>
              <a:gd name="csY8" fmla="*/ 788002 h 7430077"/>
              <a:gd name="csX9" fmla="*/ 2913706 w 8795676"/>
              <a:gd name="csY9" fmla="*/ 831052 h 7430077"/>
              <a:gd name="csX10" fmla="*/ 1743287 w 8795676"/>
              <a:gd name="csY10" fmla="*/ 3032230 h 7430077"/>
              <a:gd name="csX11" fmla="*/ 4397831 w 8795676"/>
              <a:gd name="csY11" fmla="*/ 5686784 h 7430077"/>
              <a:gd name="csX12" fmla="*/ 7052389 w 8795676"/>
              <a:gd name="csY12" fmla="*/ 3032230 h 7430077"/>
              <a:gd name="csX13" fmla="*/ 5881967 w 8795676"/>
              <a:gd name="csY13" fmla="*/ 831052 h 7430077"/>
              <a:gd name="csX14" fmla="*/ 5811109 w 8795676"/>
              <a:gd name="csY14" fmla="*/ 788002 h 7430077"/>
              <a:gd name="csX15" fmla="*/ 8180378 w 8795676"/>
              <a:gd name="csY15" fmla="*/ 788002 h 7430077"/>
              <a:gd name="csX0" fmla="*/ 2084217 w 8795676"/>
              <a:gd name="csY0" fmla="*/ 236034 h 7430077"/>
              <a:gd name="csX1" fmla="*/ 2984564 w 8795676"/>
              <a:gd name="csY1" fmla="*/ 788002 h 7430077"/>
              <a:gd name="csX2" fmla="*/ 2913706 w 8795676"/>
              <a:gd name="csY2" fmla="*/ 831052 h 7430077"/>
              <a:gd name="csX3" fmla="*/ 1743287 w 8795676"/>
              <a:gd name="csY3" fmla="*/ 3032230 h 7430077"/>
              <a:gd name="csX4" fmla="*/ 4397831 w 8795676"/>
              <a:gd name="csY4" fmla="*/ 5686784 h 7430077"/>
              <a:gd name="csX5" fmla="*/ 7052389 w 8795676"/>
              <a:gd name="csY5" fmla="*/ 3032230 h 7430077"/>
              <a:gd name="csX6" fmla="*/ 5881967 w 8795676"/>
              <a:gd name="csY6" fmla="*/ 831052 h 7430077"/>
              <a:gd name="csX7" fmla="*/ 5811109 w 8795676"/>
              <a:gd name="csY7" fmla="*/ 788002 h 7430077"/>
              <a:gd name="csX8" fmla="*/ 8180378 w 8795676"/>
              <a:gd name="csY8" fmla="*/ 788002 h 7430077"/>
              <a:gd name="csX9" fmla="*/ 8265116 w 8795676"/>
              <a:gd name="csY9" fmla="*/ 935428 h 7430077"/>
              <a:gd name="csX10" fmla="*/ 8795676 w 8795676"/>
              <a:gd name="csY10" fmla="*/ 3032230 h 7430077"/>
              <a:gd name="csX11" fmla="*/ 4397831 w 8795676"/>
              <a:gd name="csY11" fmla="*/ 7430077 h 7430077"/>
              <a:gd name="csX12" fmla="*/ 0 w 8795676"/>
              <a:gd name="csY12" fmla="*/ 3032230 h 7430077"/>
              <a:gd name="csX13" fmla="*/ 530557 w 8795676"/>
              <a:gd name="csY13" fmla="*/ 941277 h 7430077"/>
              <a:gd name="csX14" fmla="*/ 618663 w 8795676"/>
              <a:gd name="csY14" fmla="*/ 788002 h 7430077"/>
              <a:gd name="csX15" fmla="*/ 2175657 w 8795676"/>
              <a:gd name="csY15" fmla="*/ 327474 h 7430077"/>
              <a:gd name="csX0" fmla="*/ 2084217 w 8795676"/>
              <a:gd name="csY0" fmla="*/ 236034 h 7430077"/>
              <a:gd name="csX1" fmla="*/ 2984564 w 8795676"/>
              <a:gd name="csY1" fmla="*/ 788002 h 7430077"/>
              <a:gd name="csX2" fmla="*/ 2913706 w 8795676"/>
              <a:gd name="csY2" fmla="*/ 831052 h 7430077"/>
              <a:gd name="csX3" fmla="*/ 1743287 w 8795676"/>
              <a:gd name="csY3" fmla="*/ 3032230 h 7430077"/>
              <a:gd name="csX4" fmla="*/ 4397831 w 8795676"/>
              <a:gd name="csY4" fmla="*/ 5686784 h 7430077"/>
              <a:gd name="csX5" fmla="*/ 7052389 w 8795676"/>
              <a:gd name="csY5" fmla="*/ 3032230 h 7430077"/>
              <a:gd name="csX6" fmla="*/ 5881967 w 8795676"/>
              <a:gd name="csY6" fmla="*/ 831052 h 7430077"/>
              <a:gd name="csX7" fmla="*/ 5811109 w 8795676"/>
              <a:gd name="csY7" fmla="*/ 788002 h 7430077"/>
              <a:gd name="csX8" fmla="*/ 8180378 w 8795676"/>
              <a:gd name="csY8" fmla="*/ 788002 h 7430077"/>
              <a:gd name="csX9" fmla="*/ 8265116 w 8795676"/>
              <a:gd name="csY9" fmla="*/ 935428 h 7430077"/>
              <a:gd name="csX10" fmla="*/ 8795676 w 8795676"/>
              <a:gd name="csY10" fmla="*/ 3032230 h 7430077"/>
              <a:gd name="csX11" fmla="*/ 4397831 w 8795676"/>
              <a:gd name="csY11" fmla="*/ 7430077 h 7430077"/>
              <a:gd name="csX12" fmla="*/ 0 w 8795676"/>
              <a:gd name="csY12" fmla="*/ 3032230 h 7430077"/>
              <a:gd name="csX13" fmla="*/ 530557 w 8795676"/>
              <a:gd name="csY13" fmla="*/ 941277 h 7430077"/>
              <a:gd name="csX14" fmla="*/ 618663 w 8795676"/>
              <a:gd name="csY14" fmla="*/ 788002 h 7430077"/>
              <a:gd name="csX0" fmla="*/ 2984564 w 8795676"/>
              <a:gd name="csY0" fmla="*/ 0 h 6642075"/>
              <a:gd name="csX1" fmla="*/ 2913706 w 8795676"/>
              <a:gd name="csY1" fmla="*/ 43050 h 6642075"/>
              <a:gd name="csX2" fmla="*/ 1743287 w 8795676"/>
              <a:gd name="csY2" fmla="*/ 2244228 h 6642075"/>
              <a:gd name="csX3" fmla="*/ 4397831 w 8795676"/>
              <a:gd name="csY3" fmla="*/ 4898782 h 6642075"/>
              <a:gd name="csX4" fmla="*/ 7052389 w 8795676"/>
              <a:gd name="csY4" fmla="*/ 2244228 h 6642075"/>
              <a:gd name="csX5" fmla="*/ 5881967 w 8795676"/>
              <a:gd name="csY5" fmla="*/ 43050 h 6642075"/>
              <a:gd name="csX6" fmla="*/ 5811109 w 8795676"/>
              <a:gd name="csY6" fmla="*/ 0 h 6642075"/>
              <a:gd name="csX7" fmla="*/ 8180378 w 8795676"/>
              <a:gd name="csY7" fmla="*/ 0 h 6642075"/>
              <a:gd name="csX8" fmla="*/ 8265116 w 8795676"/>
              <a:gd name="csY8" fmla="*/ 147426 h 6642075"/>
              <a:gd name="csX9" fmla="*/ 8795676 w 8795676"/>
              <a:gd name="csY9" fmla="*/ 2244228 h 6642075"/>
              <a:gd name="csX10" fmla="*/ 4397831 w 8795676"/>
              <a:gd name="csY10" fmla="*/ 6642075 h 6642075"/>
              <a:gd name="csX11" fmla="*/ 0 w 8795676"/>
              <a:gd name="csY11" fmla="*/ 2244228 h 6642075"/>
              <a:gd name="csX12" fmla="*/ 530557 w 8795676"/>
              <a:gd name="csY12" fmla="*/ 153275 h 6642075"/>
              <a:gd name="csX13" fmla="*/ 618663 w 8795676"/>
              <a:gd name="csY13" fmla="*/ 0 h 664207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</a:cxnLst>
            <a:rect l="l" t="t" r="r" b="b"/>
            <a:pathLst>
              <a:path w="8795676" h="6642075">
                <a:moveTo>
                  <a:pt x="2984564" y="0"/>
                </a:moveTo>
                <a:lnTo>
                  <a:pt x="2913706" y="43050"/>
                </a:lnTo>
                <a:cubicBezTo>
                  <a:pt x="2207586" y="520120"/>
                  <a:pt x="1743287" y="1328004"/>
                  <a:pt x="1743287" y="2244228"/>
                </a:cubicBezTo>
                <a:cubicBezTo>
                  <a:pt x="1743287" y="3710173"/>
                  <a:pt x="2931892" y="4898782"/>
                  <a:pt x="4397831" y="4898782"/>
                </a:cubicBezTo>
                <a:cubicBezTo>
                  <a:pt x="5863784" y="4898782"/>
                  <a:pt x="7052389" y="3710173"/>
                  <a:pt x="7052389" y="2244228"/>
                </a:cubicBezTo>
                <a:cubicBezTo>
                  <a:pt x="7052389" y="1328004"/>
                  <a:pt x="6588090" y="520120"/>
                  <a:pt x="5881967" y="43050"/>
                </a:cubicBezTo>
                <a:lnTo>
                  <a:pt x="5811109" y="0"/>
                </a:lnTo>
                <a:lnTo>
                  <a:pt x="8180378" y="0"/>
                </a:lnTo>
                <a:lnTo>
                  <a:pt x="8265116" y="147426"/>
                </a:lnTo>
                <a:cubicBezTo>
                  <a:pt x="8603507" y="770589"/>
                  <a:pt x="8795676" y="1484839"/>
                  <a:pt x="8795676" y="2244228"/>
                </a:cubicBezTo>
                <a:cubicBezTo>
                  <a:pt x="8795676" y="4661060"/>
                  <a:pt x="6827867" y="6642075"/>
                  <a:pt x="4397831" y="6642075"/>
                </a:cubicBezTo>
                <a:cubicBezTo>
                  <a:pt x="1981008" y="6642075"/>
                  <a:pt x="0" y="4674274"/>
                  <a:pt x="0" y="2244228"/>
                </a:cubicBezTo>
                <a:cubicBezTo>
                  <a:pt x="0" y="1488964"/>
                  <a:pt x="192168" y="776261"/>
                  <a:pt x="530557" y="153275"/>
                </a:cubicBezTo>
                <a:lnTo>
                  <a:pt x="618663" y="0"/>
                </a:lnTo>
              </a:path>
            </a:pathLst>
          </a:custGeom>
          <a:noFill/>
          <a:ln w="9525">
            <a:gradFill>
              <a:gsLst>
                <a:gs pos="0">
                  <a:srgbClr val="00B7EB">
                    <a:alpha val="10943"/>
                  </a:srgbClr>
                </a:gs>
                <a:gs pos="72000">
                  <a:srgbClr val="00B7EB">
                    <a:alpha val="0"/>
                  </a:srgbClr>
                </a:gs>
              </a:gsLst>
              <a:lin ang="81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AR" dirty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D40AA525-AF49-4A84-7C24-4B2949F22E90}"/>
              </a:ext>
            </a:extLst>
          </p:cNvPr>
          <p:cNvSpPr/>
          <p:nvPr userDrawn="1"/>
        </p:nvSpPr>
        <p:spPr>
          <a:xfrm flipV="1">
            <a:off x="0" y="12875"/>
            <a:ext cx="12192000" cy="6857999"/>
          </a:xfrm>
          <a:prstGeom prst="rect">
            <a:avLst/>
          </a:prstGeom>
          <a:gradFill>
            <a:gsLst>
              <a:gs pos="42000">
                <a:srgbClr val="00B7EB">
                  <a:alpha val="20257"/>
                </a:srgbClr>
              </a:gs>
              <a:gs pos="100000">
                <a:srgbClr val="00B7EB">
                  <a:alpha val="0"/>
                </a:srgbClr>
              </a:gs>
              <a:gs pos="0">
                <a:srgbClr val="00B7EB">
                  <a:alpha val="39921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AR" sz="1588" dirty="0"/>
          </a:p>
        </p:txBody>
      </p:sp>
      <p:grpSp>
        <p:nvGrpSpPr>
          <p:cNvPr id="3" name="Gráfico 3">
            <a:extLst>
              <a:ext uri="{FF2B5EF4-FFF2-40B4-BE49-F238E27FC236}">
                <a16:creationId xmlns:a16="http://schemas.microsoft.com/office/drawing/2014/main" id="{AF2F3D2B-A5DD-D8EF-C590-BD18DF3BD085}"/>
              </a:ext>
            </a:extLst>
          </p:cNvPr>
          <p:cNvGrpSpPr/>
          <p:nvPr userDrawn="1"/>
        </p:nvGrpSpPr>
        <p:grpSpPr>
          <a:xfrm>
            <a:off x="10991802" y="6425645"/>
            <a:ext cx="732633" cy="168072"/>
            <a:chOff x="3835717" y="2907982"/>
            <a:chExt cx="4521517" cy="1037272"/>
          </a:xfrm>
          <a:solidFill>
            <a:schemeClr val="bg1"/>
          </a:solidFill>
        </p:grpSpPr>
        <p:sp>
          <p:nvSpPr>
            <p:cNvPr id="4" name="Forma libre 3">
              <a:extLst>
                <a:ext uri="{FF2B5EF4-FFF2-40B4-BE49-F238E27FC236}">
                  <a16:creationId xmlns:a16="http://schemas.microsoft.com/office/drawing/2014/main" id="{7E548FCD-749D-F3EB-EC9D-84B56C0557F4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>
                <a:solidFill>
                  <a:schemeClr val="bg1"/>
                </a:solidFill>
              </a:endParaRPr>
            </a:p>
          </p:txBody>
        </p:sp>
        <p:sp>
          <p:nvSpPr>
            <p:cNvPr id="5" name="Forma libre 4">
              <a:extLst>
                <a:ext uri="{FF2B5EF4-FFF2-40B4-BE49-F238E27FC236}">
                  <a16:creationId xmlns:a16="http://schemas.microsoft.com/office/drawing/2014/main" id="{0425BEE3-7086-FD81-8866-B7BF186C7966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>
                <a:solidFill>
                  <a:schemeClr val="bg1"/>
                </a:solidFill>
              </a:endParaRPr>
            </a:p>
          </p:txBody>
        </p:sp>
        <p:sp>
          <p:nvSpPr>
            <p:cNvPr id="6" name="Forma libre 5">
              <a:extLst>
                <a:ext uri="{FF2B5EF4-FFF2-40B4-BE49-F238E27FC236}">
                  <a16:creationId xmlns:a16="http://schemas.microsoft.com/office/drawing/2014/main" id="{3792EF74-AF14-5DE7-1D8D-BDAB18E48FAA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>
                <a:solidFill>
                  <a:schemeClr val="bg1"/>
                </a:solidFill>
              </a:endParaRPr>
            </a:p>
          </p:txBody>
        </p:sp>
        <p:sp>
          <p:nvSpPr>
            <p:cNvPr id="7" name="Forma libre 6">
              <a:extLst>
                <a:ext uri="{FF2B5EF4-FFF2-40B4-BE49-F238E27FC236}">
                  <a16:creationId xmlns:a16="http://schemas.microsoft.com/office/drawing/2014/main" id="{63E30FC7-393C-137D-90F3-5C9926B2F37C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>
                <a:solidFill>
                  <a:schemeClr val="bg1"/>
                </a:solidFill>
              </a:endParaRPr>
            </a:p>
          </p:txBody>
        </p:sp>
        <p:sp>
          <p:nvSpPr>
            <p:cNvPr id="8" name="Forma libre 7">
              <a:extLst>
                <a:ext uri="{FF2B5EF4-FFF2-40B4-BE49-F238E27FC236}">
                  <a16:creationId xmlns:a16="http://schemas.microsoft.com/office/drawing/2014/main" id="{00276B69-AA92-A4AA-F2E4-F63ADE1E964C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>
                <a:solidFill>
                  <a:schemeClr val="bg1"/>
                </a:solidFill>
              </a:endParaRPr>
            </a:p>
          </p:txBody>
        </p:sp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F719A408-4605-85CE-7FF6-ABF889364BDA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>
                <a:solidFill>
                  <a:schemeClr val="bg1"/>
                </a:solidFill>
              </a:endParaRPr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1480A8EC-D45D-7EB2-A478-C332B722CB0A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>
                <a:solidFill>
                  <a:schemeClr val="bg1"/>
                </a:solidFill>
              </a:endParaRPr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D7091861-92C9-201E-168A-5BC7B51AB66A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1618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5">
    <p:bg>
      <p:bgPr>
        <a:gradFill>
          <a:gsLst>
            <a:gs pos="44000">
              <a:srgbClr val="01437B"/>
            </a:gs>
            <a:gs pos="0">
              <a:srgbClr val="030F1C"/>
            </a:gs>
            <a:gs pos="99000">
              <a:srgbClr val="030F1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rma libre 28">
            <a:extLst>
              <a:ext uri="{FF2B5EF4-FFF2-40B4-BE49-F238E27FC236}">
                <a16:creationId xmlns:a16="http://schemas.microsoft.com/office/drawing/2014/main" id="{387B1E81-DA07-BF82-91D8-E873E26E296E}"/>
              </a:ext>
            </a:extLst>
          </p:cNvPr>
          <p:cNvSpPr/>
          <p:nvPr userDrawn="1"/>
        </p:nvSpPr>
        <p:spPr>
          <a:xfrm>
            <a:off x="3044830" y="0"/>
            <a:ext cx="8795676" cy="6573934"/>
          </a:xfrm>
          <a:custGeom>
            <a:avLst/>
            <a:gdLst>
              <a:gd name="csX0" fmla="*/ 579494 w 8795676"/>
              <a:gd name="csY0" fmla="*/ 0 h 6573934"/>
              <a:gd name="csX1" fmla="*/ 2878868 w 8795676"/>
              <a:gd name="csY1" fmla="*/ 0 h 6573934"/>
              <a:gd name="csX2" fmla="*/ 2784197 w 8795676"/>
              <a:gd name="csY2" fmla="*/ 68182 h 6573934"/>
              <a:gd name="csX3" fmla="*/ 1743287 w 8795676"/>
              <a:gd name="csY3" fmla="*/ 2176087 h 6573934"/>
              <a:gd name="csX4" fmla="*/ 4397831 w 8795676"/>
              <a:gd name="csY4" fmla="*/ 4830641 h 6573934"/>
              <a:gd name="csX5" fmla="*/ 7052389 w 8795676"/>
              <a:gd name="csY5" fmla="*/ 2176087 h 6573934"/>
              <a:gd name="csX6" fmla="*/ 6011477 w 8795676"/>
              <a:gd name="csY6" fmla="*/ 68182 h 6573934"/>
              <a:gd name="csX7" fmla="*/ 5916806 w 8795676"/>
              <a:gd name="csY7" fmla="*/ 0 h 6573934"/>
              <a:gd name="csX8" fmla="*/ 8219544 w 8795676"/>
              <a:gd name="csY8" fmla="*/ 0 h 6573934"/>
              <a:gd name="csX9" fmla="*/ 8265116 w 8795676"/>
              <a:gd name="csY9" fmla="*/ 79285 h 6573934"/>
              <a:gd name="csX10" fmla="*/ 8795676 w 8795676"/>
              <a:gd name="csY10" fmla="*/ 2176087 h 6573934"/>
              <a:gd name="csX11" fmla="*/ 4397831 w 8795676"/>
              <a:gd name="csY11" fmla="*/ 6573934 h 6573934"/>
              <a:gd name="csX12" fmla="*/ 0 w 8795676"/>
              <a:gd name="csY12" fmla="*/ 2176087 h 6573934"/>
              <a:gd name="csX13" fmla="*/ 530557 w 8795676"/>
              <a:gd name="csY13" fmla="*/ 85134 h 657393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</a:cxnLst>
            <a:rect l="l" t="t" r="r" b="b"/>
            <a:pathLst>
              <a:path w="8795676" h="6573934">
                <a:moveTo>
                  <a:pt x="579494" y="0"/>
                </a:moveTo>
                <a:lnTo>
                  <a:pt x="2878868" y="0"/>
                </a:lnTo>
                <a:lnTo>
                  <a:pt x="2784197" y="68182"/>
                </a:lnTo>
                <a:cubicBezTo>
                  <a:pt x="2151363" y="553388"/>
                  <a:pt x="1743287" y="1317127"/>
                  <a:pt x="1743287" y="2176087"/>
                </a:cubicBezTo>
                <a:cubicBezTo>
                  <a:pt x="1743287" y="3642032"/>
                  <a:pt x="2931892" y="4830641"/>
                  <a:pt x="4397831" y="4830641"/>
                </a:cubicBezTo>
                <a:cubicBezTo>
                  <a:pt x="5863784" y="4830641"/>
                  <a:pt x="7052389" y="3642032"/>
                  <a:pt x="7052389" y="2176087"/>
                </a:cubicBezTo>
                <a:cubicBezTo>
                  <a:pt x="7052389" y="1317127"/>
                  <a:pt x="6644314" y="553388"/>
                  <a:pt x="6011477" y="68182"/>
                </a:cubicBezTo>
                <a:lnTo>
                  <a:pt x="5916806" y="0"/>
                </a:lnTo>
                <a:lnTo>
                  <a:pt x="8219544" y="0"/>
                </a:lnTo>
                <a:lnTo>
                  <a:pt x="8265116" y="79285"/>
                </a:lnTo>
                <a:cubicBezTo>
                  <a:pt x="8603507" y="702448"/>
                  <a:pt x="8795676" y="1416698"/>
                  <a:pt x="8795676" y="2176087"/>
                </a:cubicBezTo>
                <a:cubicBezTo>
                  <a:pt x="8795676" y="4592919"/>
                  <a:pt x="6827867" y="6573934"/>
                  <a:pt x="4397831" y="6573934"/>
                </a:cubicBezTo>
                <a:cubicBezTo>
                  <a:pt x="1981008" y="6573934"/>
                  <a:pt x="0" y="4606133"/>
                  <a:pt x="0" y="2176087"/>
                </a:cubicBezTo>
                <a:cubicBezTo>
                  <a:pt x="0" y="1420823"/>
                  <a:pt x="192168" y="708120"/>
                  <a:pt x="530557" y="85134"/>
                </a:cubicBezTo>
                <a:close/>
              </a:path>
            </a:pathLst>
          </a:custGeom>
          <a:gradFill flip="none" rotWithShape="1">
            <a:gsLst>
              <a:gs pos="19000">
                <a:srgbClr val="00B7EB">
                  <a:alpha val="0"/>
                </a:srgbClr>
              </a:gs>
              <a:gs pos="99000">
                <a:srgbClr val="00B7EB">
                  <a:alpha val="19955"/>
                </a:srgbClr>
              </a:gs>
            </a:gsLst>
            <a:lin ang="2700000" scaled="1"/>
            <a:tileRect/>
          </a:gradFill>
          <a:ln w="154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AR" sz="1588">
              <a:solidFill>
                <a:schemeClr val="tx1"/>
              </a:solidFill>
              <a:latin typeface="Pulso" pitchFamily="2" charset="0"/>
            </a:endParaRPr>
          </a:p>
        </p:txBody>
      </p:sp>
      <p:sp>
        <p:nvSpPr>
          <p:cNvPr id="30" name="Forma libre 29">
            <a:extLst>
              <a:ext uri="{FF2B5EF4-FFF2-40B4-BE49-F238E27FC236}">
                <a16:creationId xmlns:a16="http://schemas.microsoft.com/office/drawing/2014/main" id="{D429610F-9F93-38CA-A86C-6CE8B326141B}"/>
              </a:ext>
            </a:extLst>
          </p:cNvPr>
          <p:cNvSpPr/>
          <p:nvPr userDrawn="1"/>
        </p:nvSpPr>
        <p:spPr>
          <a:xfrm>
            <a:off x="2708502" y="-15591"/>
            <a:ext cx="8795676" cy="6642075"/>
          </a:xfrm>
          <a:custGeom>
            <a:avLst/>
            <a:gdLst>
              <a:gd name="csX0" fmla="*/ 618663 w 8795676"/>
              <a:gd name="csY0" fmla="*/ 0 h 6642075"/>
              <a:gd name="csX1" fmla="*/ 2984564 w 8795676"/>
              <a:gd name="csY1" fmla="*/ 0 h 6642075"/>
              <a:gd name="csX2" fmla="*/ 2913706 w 8795676"/>
              <a:gd name="csY2" fmla="*/ 43050 h 6642075"/>
              <a:gd name="csX3" fmla="*/ 1743287 w 8795676"/>
              <a:gd name="csY3" fmla="*/ 2244228 h 6642075"/>
              <a:gd name="csX4" fmla="*/ 4397831 w 8795676"/>
              <a:gd name="csY4" fmla="*/ 4898782 h 6642075"/>
              <a:gd name="csX5" fmla="*/ 7052389 w 8795676"/>
              <a:gd name="csY5" fmla="*/ 2244228 h 6642075"/>
              <a:gd name="csX6" fmla="*/ 5881967 w 8795676"/>
              <a:gd name="csY6" fmla="*/ 43050 h 6642075"/>
              <a:gd name="csX7" fmla="*/ 5811109 w 8795676"/>
              <a:gd name="csY7" fmla="*/ 0 h 6642075"/>
              <a:gd name="csX8" fmla="*/ 8180378 w 8795676"/>
              <a:gd name="csY8" fmla="*/ 0 h 6642075"/>
              <a:gd name="csX9" fmla="*/ 8265116 w 8795676"/>
              <a:gd name="csY9" fmla="*/ 147426 h 6642075"/>
              <a:gd name="csX10" fmla="*/ 8795676 w 8795676"/>
              <a:gd name="csY10" fmla="*/ 2244228 h 6642075"/>
              <a:gd name="csX11" fmla="*/ 4397831 w 8795676"/>
              <a:gd name="csY11" fmla="*/ 6642075 h 6642075"/>
              <a:gd name="csX12" fmla="*/ 0 w 8795676"/>
              <a:gd name="csY12" fmla="*/ 2244228 h 6642075"/>
              <a:gd name="csX13" fmla="*/ 530557 w 8795676"/>
              <a:gd name="csY13" fmla="*/ 153275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271818 w 8795676"/>
              <a:gd name="csY14" fmla="*/ 91440 h 6642075"/>
              <a:gd name="csX0" fmla="*/ 8180378 w 8795676"/>
              <a:gd name="csY0" fmla="*/ 602243 h 7244318"/>
              <a:gd name="csX1" fmla="*/ 8265116 w 8795676"/>
              <a:gd name="csY1" fmla="*/ 749669 h 7244318"/>
              <a:gd name="csX2" fmla="*/ 8795676 w 8795676"/>
              <a:gd name="csY2" fmla="*/ 2846471 h 7244318"/>
              <a:gd name="csX3" fmla="*/ 4397831 w 8795676"/>
              <a:gd name="csY3" fmla="*/ 7244318 h 7244318"/>
              <a:gd name="csX4" fmla="*/ 0 w 8795676"/>
              <a:gd name="csY4" fmla="*/ 2846471 h 7244318"/>
              <a:gd name="csX5" fmla="*/ 530557 w 8795676"/>
              <a:gd name="csY5" fmla="*/ 755518 h 7244318"/>
              <a:gd name="csX6" fmla="*/ 618663 w 8795676"/>
              <a:gd name="csY6" fmla="*/ 602243 h 7244318"/>
              <a:gd name="csX7" fmla="*/ 2984564 w 8795676"/>
              <a:gd name="csY7" fmla="*/ 602243 h 7244318"/>
              <a:gd name="csX8" fmla="*/ 2913706 w 8795676"/>
              <a:gd name="csY8" fmla="*/ 645293 h 7244318"/>
              <a:gd name="csX9" fmla="*/ 1743287 w 8795676"/>
              <a:gd name="csY9" fmla="*/ 2846471 h 7244318"/>
              <a:gd name="csX10" fmla="*/ 4397831 w 8795676"/>
              <a:gd name="csY10" fmla="*/ 5501025 h 7244318"/>
              <a:gd name="csX11" fmla="*/ 7052389 w 8795676"/>
              <a:gd name="csY11" fmla="*/ 2846471 h 7244318"/>
              <a:gd name="csX12" fmla="*/ 5881967 w 8795676"/>
              <a:gd name="csY12" fmla="*/ 645293 h 7244318"/>
              <a:gd name="csX13" fmla="*/ 5811109 w 8795676"/>
              <a:gd name="csY13" fmla="*/ 602243 h 7244318"/>
              <a:gd name="csX14" fmla="*/ 7084149 w 8795676"/>
              <a:gd name="csY14" fmla="*/ 0 h 7244318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180378 w 8795676"/>
              <a:gd name="csY14" fmla="*/ 0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180378 w 8795676"/>
              <a:gd name="csY14" fmla="*/ 0 h 6642075"/>
              <a:gd name="csX0" fmla="*/ 8180378 w 8795676"/>
              <a:gd name="csY0" fmla="*/ 9798 h 6651873"/>
              <a:gd name="csX1" fmla="*/ 8265116 w 8795676"/>
              <a:gd name="csY1" fmla="*/ 157224 h 6651873"/>
              <a:gd name="csX2" fmla="*/ 8795676 w 8795676"/>
              <a:gd name="csY2" fmla="*/ 2254026 h 6651873"/>
              <a:gd name="csX3" fmla="*/ 4397831 w 8795676"/>
              <a:gd name="csY3" fmla="*/ 6651873 h 6651873"/>
              <a:gd name="csX4" fmla="*/ 0 w 8795676"/>
              <a:gd name="csY4" fmla="*/ 2254026 h 6651873"/>
              <a:gd name="csX5" fmla="*/ 530557 w 8795676"/>
              <a:gd name="csY5" fmla="*/ 163073 h 6651873"/>
              <a:gd name="csX6" fmla="*/ 618663 w 8795676"/>
              <a:gd name="csY6" fmla="*/ 9798 h 6651873"/>
              <a:gd name="csX7" fmla="*/ 644300 w 8795676"/>
              <a:gd name="csY7" fmla="*/ 14879 h 6651873"/>
              <a:gd name="csX8" fmla="*/ 2984564 w 8795676"/>
              <a:gd name="csY8" fmla="*/ 9798 h 6651873"/>
              <a:gd name="csX9" fmla="*/ 2913706 w 8795676"/>
              <a:gd name="csY9" fmla="*/ 52848 h 6651873"/>
              <a:gd name="csX10" fmla="*/ 1743287 w 8795676"/>
              <a:gd name="csY10" fmla="*/ 2254026 h 6651873"/>
              <a:gd name="csX11" fmla="*/ 4397831 w 8795676"/>
              <a:gd name="csY11" fmla="*/ 4908580 h 6651873"/>
              <a:gd name="csX12" fmla="*/ 7052389 w 8795676"/>
              <a:gd name="csY12" fmla="*/ 2254026 h 6651873"/>
              <a:gd name="csX13" fmla="*/ 5881967 w 8795676"/>
              <a:gd name="csY13" fmla="*/ 52848 h 6651873"/>
              <a:gd name="csX14" fmla="*/ 5811109 w 8795676"/>
              <a:gd name="csY14" fmla="*/ 9798 h 6651873"/>
              <a:gd name="csX15" fmla="*/ 8180378 w 8795676"/>
              <a:gd name="csY15" fmla="*/ 9798 h 6651873"/>
              <a:gd name="csX0" fmla="*/ 8180378 w 8795676"/>
              <a:gd name="csY0" fmla="*/ 332946 h 6975021"/>
              <a:gd name="csX1" fmla="*/ 8265116 w 8795676"/>
              <a:gd name="csY1" fmla="*/ 480372 h 6975021"/>
              <a:gd name="csX2" fmla="*/ 8795676 w 8795676"/>
              <a:gd name="csY2" fmla="*/ 2577174 h 6975021"/>
              <a:gd name="csX3" fmla="*/ 4397831 w 8795676"/>
              <a:gd name="csY3" fmla="*/ 6975021 h 6975021"/>
              <a:gd name="csX4" fmla="*/ 0 w 8795676"/>
              <a:gd name="csY4" fmla="*/ 2577174 h 6975021"/>
              <a:gd name="csX5" fmla="*/ 530557 w 8795676"/>
              <a:gd name="csY5" fmla="*/ 486221 h 6975021"/>
              <a:gd name="csX6" fmla="*/ 618663 w 8795676"/>
              <a:gd name="csY6" fmla="*/ 332946 h 6975021"/>
              <a:gd name="csX7" fmla="*/ 644300 w 8795676"/>
              <a:gd name="csY7" fmla="*/ 338027 h 6975021"/>
              <a:gd name="csX8" fmla="*/ 2984564 w 8795676"/>
              <a:gd name="csY8" fmla="*/ 332946 h 6975021"/>
              <a:gd name="csX9" fmla="*/ 2913706 w 8795676"/>
              <a:gd name="csY9" fmla="*/ 375996 h 6975021"/>
              <a:gd name="csX10" fmla="*/ 1743287 w 8795676"/>
              <a:gd name="csY10" fmla="*/ 2577174 h 6975021"/>
              <a:gd name="csX11" fmla="*/ 4397831 w 8795676"/>
              <a:gd name="csY11" fmla="*/ 5231728 h 6975021"/>
              <a:gd name="csX12" fmla="*/ 7052389 w 8795676"/>
              <a:gd name="csY12" fmla="*/ 2577174 h 6975021"/>
              <a:gd name="csX13" fmla="*/ 5881967 w 8795676"/>
              <a:gd name="csY13" fmla="*/ 375996 h 6975021"/>
              <a:gd name="csX14" fmla="*/ 5811109 w 8795676"/>
              <a:gd name="csY14" fmla="*/ 332946 h 6975021"/>
              <a:gd name="csX15" fmla="*/ 8180378 w 8795676"/>
              <a:gd name="csY15" fmla="*/ 332946 h 6975021"/>
              <a:gd name="csX0" fmla="*/ 8180378 w 8795676"/>
              <a:gd name="csY0" fmla="*/ 332946 h 6975021"/>
              <a:gd name="csX1" fmla="*/ 8265116 w 8795676"/>
              <a:gd name="csY1" fmla="*/ 480372 h 6975021"/>
              <a:gd name="csX2" fmla="*/ 8795676 w 8795676"/>
              <a:gd name="csY2" fmla="*/ 2577174 h 6975021"/>
              <a:gd name="csX3" fmla="*/ 4397831 w 8795676"/>
              <a:gd name="csY3" fmla="*/ 6975021 h 6975021"/>
              <a:gd name="csX4" fmla="*/ 0 w 8795676"/>
              <a:gd name="csY4" fmla="*/ 2577174 h 6975021"/>
              <a:gd name="csX5" fmla="*/ 530557 w 8795676"/>
              <a:gd name="csY5" fmla="*/ 486221 h 6975021"/>
              <a:gd name="csX6" fmla="*/ 618663 w 8795676"/>
              <a:gd name="csY6" fmla="*/ 332946 h 6975021"/>
              <a:gd name="csX7" fmla="*/ 644300 w 8795676"/>
              <a:gd name="csY7" fmla="*/ 338027 h 6975021"/>
              <a:gd name="csX8" fmla="*/ 2984564 w 8795676"/>
              <a:gd name="csY8" fmla="*/ 332946 h 6975021"/>
              <a:gd name="csX9" fmla="*/ 2913706 w 8795676"/>
              <a:gd name="csY9" fmla="*/ 375996 h 6975021"/>
              <a:gd name="csX10" fmla="*/ 1743287 w 8795676"/>
              <a:gd name="csY10" fmla="*/ 2577174 h 6975021"/>
              <a:gd name="csX11" fmla="*/ 4397831 w 8795676"/>
              <a:gd name="csY11" fmla="*/ 5231728 h 6975021"/>
              <a:gd name="csX12" fmla="*/ 7052389 w 8795676"/>
              <a:gd name="csY12" fmla="*/ 2577174 h 6975021"/>
              <a:gd name="csX13" fmla="*/ 5881967 w 8795676"/>
              <a:gd name="csY13" fmla="*/ 375996 h 6975021"/>
              <a:gd name="csX14" fmla="*/ 5811109 w 8795676"/>
              <a:gd name="csY14" fmla="*/ 332946 h 6975021"/>
              <a:gd name="csX15" fmla="*/ 8180378 w 8795676"/>
              <a:gd name="csY15" fmla="*/ 332946 h 6975021"/>
              <a:gd name="csX0" fmla="*/ 8180378 w 8795676"/>
              <a:gd name="csY0" fmla="*/ 788002 h 7430077"/>
              <a:gd name="csX1" fmla="*/ 8265116 w 8795676"/>
              <a:gd name="csY1" fmla="*/ 935428 h 7430077"/>
              <a:gd name="csX2" fmla="*/ 8795676 w 8795676"/>
              <a:gd name="csY2" fmla="*/ 3032230 h 7430077"/>
              <a:gd name="csX3" fmla="*/ 4397831 w 8795676"/>
              <a:gd name="csY3" fmla="*/ 7430077 h 7430077"/>
              <a:gd name="csX4" fmla="*/ 0 w 8795676"/>
              <a:gd name="csY4" fmla="*/ 3032230 h 7430077"/>
              <a:gd name="csX5" fmla="*/ 530557 w 8795676"/>
              <a:gd name="csY5" fmla="*/ 941277 h 7430077"/>
              <a:gd name="csX6" fmla="*/ 618663 w 8795676"/>
              <a:gd name="csY6" fmla="*/ 788002 h 7430077"/>
              <a:gd name="csX7" fmla="*/ 2084217 w 8795676"/>
              <a:gd name="csY7" fmla="*/ 236034 h 7430077"/>
              <a:gd name="csX8" fmla="*/ 2984564 w 8795676"/>
              <a:gd name="csY8" fmla="*/ 788002 h 7430077"/>
              <a:gd name="csX9" fmla="*/ 2913706 w 8795676"/>
              <a:gd name="csY9" fmla="*/ 831052 h 7430077"/>
              <a:gd name="csX10" fmla="*/ 1743287 w 8795676"/>
              <a:gd name="csY10" fmla="*/ 3032230 h 7430077"/>
              <a:gd name="csX11" fmla="*/ 4397831 w 8795676"/>
              <a:gd name="csY11" fmla="*/ 5686784 h 7430077"/>
              <a:gd name="csX12" fmla="*/ 7052389 w 8795676"/>
              <a:gd name="csY12" fmla="*/ 3032230 h 7430077"/>
              <a:gd name="csX13" fmla="*/ 5881967 w 8795676"/>
              <a:gd name="csY13" fmla="*/ 831052 h 7430077"/>
              <a:gd name="csX14" fmla="*/ 5811109 w 8795676"/>
              <a:gd name="csY14" fmla="*/ 788002 h 7430077"/>
              <a:gd name="csX15" fmla="*/ 8180378 w 8795676"/>
              <a:gd name="csY15" fmla="*/ 788002 h 7430077"/>
              <a:gd name="csX0" fmla="*/ 2084217 w 8795676"/>
              <a:gd name="csY0" fmla="*/ 236034 h 7430077"/>
              <a:gd name="csX1" fmla="*/ 2984564 w 8795676"/>
              <a:gd name="csY1" fmla="*/ 788002 h 7430077"/>
              <a:gd name="csX2" fmla="*/ 2913706 w 8795676"/>
              <a:gd name="csY2" fmla="*/ 831052 h 7430077"/>
              <a:gd name="csX3" fmla="*/ 1743287 w 8795676"/>
              <a:gd name="csY3" fmla="*/ 3032230 h 7430077"/>
              <a:gd name="csX4" fmla="*/ 4397831 w 8795676"/>
              <a:gd name="csY4" fmla="*/ 5686784 h 7430077"/>
              <a:gd name="csX5" fmla="*/ 7052389 w 8795676"/>
              <a:gd name="csY5" fmla="*/ 3032230 h 7430077"/>
              <a:gd name="csX6" fmla="*/ 5881967 w 8795676"/>
              <a:gd name="csY6" fmla="*/ 831052 h 7430077"/>
              <a:gd name="csX7" fmla="*/ 5811109 w 8795676"/>
              <a:gd name="csY7" fmla="*/ 788002 h 7430077"/>
              <a:gd name="csX8" fmla="*/ 8180378 w 8795676"/>
              <a:gd name="csY8" fmla="*/ 788002 h 7430077"/>
              <a:gd name="csX9" fmla="*/ 8265116 w 8795676"/>
              <a:gd name="csY9" fmla="*/ 935428 h 7430077"/>
              <a:gd name="csX10" fmla="*/ 8795676 w 8795676"/>
              <a:gd name="csY10" fmla="*/ 3032230 h 7430077"/>
              <a:gd name="csX11" fmla="*/ 4397831 w 8795676"/>
              <a:gd name="csY11" fmla="*/ 7430077 h 7430077"/>
              <a:gd name="csX12" fmla="*/ 0 w 8795676"/>
              <a:gd name="csY12" fmla="*/ 3032230 h 7430077"/>
              <a:gd name="csX13" fmla="*/ 530557 w 8795676"/>
              <a:gd name="csY13" fmla="*/ 941277 h 7430077"/>
              <a:gd name="csX14" fmla="*/ 618663 w 8795676"/>
              <a:gd name="csY14" fmla="*/ 788002 h 7430077"/>
              <a:gd name="csX15" fmla="*/ 2175657 w 8795676"/>
              <a:gd name="csY15" fmla="*/ 327474 h 7430077"/>
              <a:gd name="csX0" fmla="*/ 2084217 w 8795676"/>
              <a:gd name="csY0" fmla="*/ 236034 h 7430077"/>
              <a:gd name="csX1" fmla="*/ 2984564 w 8795676"/>
              <a:gd name="csY1" fmla="*/ 788002 h 7430077"/>
              <a:gd name="csX2" fmla="*/ 2913706 w 8795676"/>
              <a:gd name="csY2" fmla="*/ 831052 h 7430077"/>
              <a:gd name="csX3" fmla="*/ 1743287 w 8795676"/>
              <a:gd name="csY3" fmla="*/ 3032230 h 7430077"/>
              <a:gd name="csX4" fmla="*/ 4397831 w 8795676"/>
              <a:gd name="csY4" fmla="*/ 5686784 h 7430077"/>
              <a:gd name="csX5" fmla="*/ 7052389 w 8795676"/>
              <a:gd name="csY5" fmla="*/ 3032230 h 7430077"/>
              <a:gd name="csX6" fmla="*/ 5881967 w 8795676"/>
              <a:gd name="csY6" fmla="*/ 831052 h 7430077"/>
              <a:gd name="csX7" fmla="*/ 5811109 w 8795676"/>
              <a:gd name="csY7" fmla="*/ 788002 h 7430077"/>
              <a:gd name="csX8" fmla="*/ 8180378 w 8795676"/>
              <a:gd name="csY8" fmla="*/ 788002 h 7430077"/>
              <a:gd name="csX9" fmla="*/ 8265116 w 8795676"/>
              <a:gd name="csY9" fmla="*/ 935428 h 7430077"/>
              <a:gd name="csX10" fmla="*/ 8795676 w 8795676"/>
              <a:gd name="csY10" fmla="*/ 3032230 h 7430077"/>
              <a:gd name="csX11" fmla="*/ 4397831 w 8795676"/>
              <a:gd name="csY11" fmla="*/ 7430077 h 7430077"/>
              <a:gd name="csX12" fmla="*/ 0 w 8795676"/>
              <a:gd name="csY12" fmla="*/ 3032230 h 7430077"/>
              <a:gd name="csX13" fmla="*/ 530557 w 8795676"/>
              <a:gd name="csY13" fmla="*/ 941277 h 7430077"/>
              <a:gd name="csX14" fmla="*/ 618663 w 8795676"/>
              <a:gd name="csY14" fmla="*/ 788002 h 7430077"/>
              <a:gd name="csX0" fmla="*/ 2984564 w 8795676"/>
              <a:gd name="csY0" fmla="*/ 0 h 6642075"/>
              <a:gd name="csX1" fmla="*/ 2913706 w 8795676"/>
              <a:gd name="csY1" fmla="*/ 43050 h 6642075"/>
              <a:gd name="csX2" fmla="*/ 1743287 w 8795676"/>
              <a:gd name="csY2" fmla="*/ 2244228 h 6642075"/>
              <a:gd name="csX3" fmla="*/ 4397831 w 8795676"/>
              <a:gd name="csY3" fmla="*/ 4898782 h 6642075"/>
              <a:gd name="csX4" fmla="*/ 7052389 w 8795676"/>
              <a:gd name="csY4" fmla="*/ 2244228 h 6642075"/>
              <a:gd name="csX5" fmla="*/ 5881967 w 8795676"/>
              <a:gd name="csY5" fmla="*/ 43050 h 6642075"/>
              <a:gd name="csX6" fmla="*/ 5811109 w 8795676"/>
              <a:gd name="csY6" fmla="*/ 0 h 6642075"/>
              <a:gd name="csX7" fmla="*/ 8180378 w 8795676"/>
              <a:gd name="csY7" fmla="*/ 0 h 6642075"/>
              <a:gd name="csX8" fmla="*/ 8265116 w 8795676"/>
              <a:gd name="csY8" fmla="*/ 147426 h 6642075"/>
              <a:gd name="csX9" fmla="*/ 8795676 w 8795676"/>
              <a:gd name="csY9" fmla="*/ 2244228 h 6642075"/>
              <a:gd name="csX10" fmla="*/ 4397831 w 8795676"/>
              <a:gd name="csY10" fmla="*/ 6642075 h 6642075"/>
              <a:gd name="csX11" fmla="*/ 0 w 8795676"/>
              <a:gd name="csY11" fmla="*/ 2244228 h 6642075"/>
              <a:gd name="csX12" fmla="*/ 530557 w 8795676"/>
              <a:gd name="csY12" fmla="*/ 153275 h 6642075"/>
              <a:gd name="csX13" fmla="*/ 618663 w 8795676"/>
              <a:gd name="csY13" fmla="*/ 0 h 664207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</a:cxnLst>
            <a:rect l="l" t="t" r="r" b="b"/>
            <a:pathLst>
              <a:path w="8795676" h="6642075">
                <a:moveTo>
                  <a:pt x="2984564" y="0"/>
                </a:moveTo>
                <a:lnTo>
                  <a:pt x="2913706" y="43050"/>
                </a:lnTo>
                <a:cubicBezTo>
                  <a:pt x="2207586" y="520120"/>
                  <a:pt x="1743287" y="1328004"/>
                  <a:pt x="1743287" y="2244228"/>
                </a:cubicBezTo>
                <a:cubicBezTo>
                  <a:pt x="1743287" y="3710173"/>
                  <a:pt x="2931892" y="4898782"/>
                  <a:pt x="4397831" y="4898782"/>
                </a:cubicBezTo>
                <a:cubicBezTo>
                  <a:pt x="5863784" y="4898782"/>
                  <a:pt x="7052389" y="3710173"/>
                  <a:pt x="7052389" y="2244228"/>
                </a:cubicBezTo>
                <a:cubicBezTo>
                  <a:pt x="7052389" y="1328004"/>
                  <a:pt x="6588090" y="520120"/>
                  <a:pt x="5881967" y="43050"/>
                </a:cubicBezTo>
                <a:lnTo>
                  <a:pt x="5811109" y="0"/>
                </a:lnTo>
                <a:lnTo>
                  <a:pt x="8180378" y="0"/>
                </a:lnTo>
                <a:lnTo>
                  <a:pt x="8265116" y="147426"/>
                </a:lnTo>
                <a:cubicBezTo>
                  <a:pt x="8603507" y="770589"/>
                  <a:pt x="8795676" y="1484839"/>
                  <a:pt x="8795676" y="2244228"/>
                </a:cubicBezTo>
                <a:cubicBezTo>
                  <a:pt x="8795676" y="4661060"/>
                  <a:pt x="6827867" y="6642075"/>
                  <a:pt x="4397831" y="6642075"/>
                </a:cubicBezTo>
                <a:cubicBezTo>
                  <a:pt x="1981008" y="6642075"/>
                  <a:pt x="0" y="4674274"/>
                  <a:pt x="0" y="2244228"/>
                </a:cubicBezTo>
                <a:cubicBezTo>
                  <a:pt x="0" y="1488964"/>
                  <a:pt x="192168" y="776261"/>
                  <a:pt x="530557" y="153275"/>
                </a:cubicBezTo>
                <a:lnTo>
                  <a:pt x="618663" y="0"/>
                </a:lnTo>
              </a:path>
            </a:pathLst>
          </a:custGeom>
          <a:noFill/>
          <a:ln w="9525">
            <a:gradFill>
              <a:gsLst>
                <a:gs pos="0">
                  <a:srgbClr val="00B7EB">
                    <a:alpha val="0"/>
                  </a:srgbClr>
                </a:gs>
                <a:gs pos="73000">
                  <a:srgbClr val="00B7EB">
                    <a:alpha val="27000"/>
                  </a:srgbClr>
                </a:gs>
              </a:gsLst>
              <a:lin ang="81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AR" dirty="0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CB7D0C85-7DE5-52E3-ED3E-2A2C4600B4C8}"/>
              </a:ext>
            </a:extLst>
          </p:cNvPr>
          <p:cNvSpPr/>
          <p:nvPr userDrawn="1"/>
        </p:nvSpPr>
        <p:spPr>
          <a:xfrm flipV="1">
            <a:off x="0" y="12875"/>
            <a:ext cx="12192000" cy="6857999"/>
          </a:xfrm>
          <a:prstGeom prst="rect">
            <a:avLst/>
          </a:prstGeom>
          <a:gradFill>
            <a:gsLst>
              <a:gs pos="42000">
                <a:schemeClr val="tx2">
                  <a:alpha val="0"/>
                </a:schemeClr>
              </a:gs>
              <a:gs pos="99000">
                <a:schemeClr val="tx2">
                  <a:alpha val="0"/>
                </a:schemeClr>
              </a:gs>
              <a:gs pos="0">
                <a:srgbClr val="030F1C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AR" sz="1588" dirty="0"/>
          </a:p>
        </p:txBody>
      </p:sp>
    </p:spTree>
    <p:extLst>
      <p:ext uri="{BB962C8B-B14F-4D97-AF65-F5344CB8AC3E}">
        <p14:creationId xmlns:p14="http://schemas.microsoft.com/office/powerpoint/2010/main" val="3442137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6">
    <p:bg>
      <p:bgPr>
        <a:gradFill>
          <a:gsLst>
            <a:gs pos="44000">
              <a:srgbClr val="052C50"/>
            </a:gs>
            <a:gs pos="0">
              <a:srgbClr val="01437B"/>
            </a:gs>
            <a:gs pos="100000">
              <a:srgbClr val="030F1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orma libre 28">
            <a:extLst>
              <a:ext uri="{FF2B5EF4-FFF2-40B4-BE49-F238E27FC236}">
                <a16:creationId xmlns:a16="http://schemas.microsoft.com/office/drawing/2014/main" id="{387B1E81-DA07-BF82-91D8-E873E26E296E}"/>
              </a:ext>
            </a:extLst>
          </p:cNvPr>
          <p:cNvSpPr/>
          <p:nvPr userDrawn="1"/>
        </p:nvSpPr>
        <p:spPr>
          <a:xfrm>
            <a:off x="3044830" y="0"/>
            <a:ext cx="8795676" cy="6573934"/>
          </a:xfrm>
          <a:custGeom>
            <a:avLst/>
            <a:gdLst>
              <a:gd name="csX0" fmla="*/ 579494 w 8795676"/>
              <a:gd name="csY0" fmla="*/ 0 h 6573934"/>
              <a:gd name="csX1" fmla="*/ 2878868 w 8795676"/>
              <a:gd name="csY1" fmla="*/ 0 h 6573934"/>
              <a:gd name="csX2" fmla="*/ 2784197 w 8795676"/>
              <a:gd name="csY2" fmla="*/ 68182 h 6573934"/>
              <a:gd name="csX3" fmla="*/ 1743287 w 8795676"/>
              <a:gd name="csY3" fmla="*/ 2176087 h 6573934"/>
              <a:gd name="csX4" fmla="*/ 4397831 w 8795676"/>
              <a:gd name="csY4" fmla="*/ 4830641 h 6573934"/>
              <a:gd name="csX5" fmla="*/ 7052389 w 8795676"/>
              <a:gd name="csY5" fmla="*/ 2176087 h 6573934"/>
              <a:gd name="csX6" fmla="*/ 6011477 w 8795676"/>
              <a:gd name="csY6" fmla="*/ 68182 h 6573934"/>
              <a:gd name="csX7" fmla="*/ 5916806 w 8795676"/>
              <a:gd name="csY7" fmla="*/ 0 h 6573934"/>
              <a:gd name="csX8" fmla="*/ 8219544 w 8795676"/>
              <a:gd name="csY8" fmla="*/ 0 h 6573934"/>
              <a:gd name="csX9" fmla="*/ 8265116 w 8795676"/>
              <a:gd name="csY9" fmla="*/ 79285 h 6573934"/>
              <a:gd name="csX10" fmla="*/ 8795676 w 8795676"/>
              <a:gd name="csY10" fmla="*/ 2176087 h 6573934"/>
              <a:gd name="csX11" fmla="*/ 4397831 w 8795676"/>
              <a:gd name="csY11" fmla="*/ 6573934 h 6573934"/>
              <a:gd name="csX12" fmla="*/ 0 w 8795676"/>
              <a:gd name="csY12" fmla="*/ 2176087 h 6573934"/>
              <a:gd name="csX13" fmla="*/ 530557 w 8795676"/>
              <a:gd name="csY13" fmla="*/ 85134 h 657393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</a:cxnLst>
            <a:rect l="l" t="t" r="r" b="b"/>
            <a:pathLst>
              <a:path w="8795676" h="6573934">
                <a:moveTo>
                  <a:pt x="579494" y="0"/>
                </a:moveTo>
                <a:lnTo>
                  <a:pt x="2878868" y="0"/>
                </a:lnTo>
                <a:lnTo>
                  <a:pt x="2784197" y="68182"/>
                </a:lnTo>
                <a:cubicBezTo>
                  <a:pt x="2151363" y="553388"/>
                  <a:pt x="1743287" y="1317127"/>
                  <a:pt x="1743287" y="2176087"/>
                </a:cubicBezTo>
                <a:cubicBezTo>
                  <a:pt x="1743287" y="3642032"/>
                  <a:pt x="2931892" y="4830641"/>
                  <a:pt x="4397831" y="4830641"/>
                </a:cubicBezTo>
                <a:cubicBezTo>
                  <a:pt x="5863784" y="4830641"/>
                  <a:pt x="7052389" y="3642032"/>
                  <a:pt x="7052389" y="2176087"/>
                </a:cubicBezTo>
                <a:cubicBezTo>
                  <a:pt x="7052389" y="1317127"/>
                  <a:pt x="6644314" y="553388"/>
                  <a:pt x="6011477" y="68182"/>
                </a:cubicBezTo>
                <a:lnTo>
                  <a:pt x="5916806" y="0"/>
                </a:lnTo>
                <a:lnTo>
                  <a:pt x="8219544" y="0"/>
                </a:lnTo>
                <a:lnTo>
                  <a:pt x="8265116" y="79285"/>
                </a:lnTo>
                <a:cubicBezTo>
                  <a:pt x="8603507" y="702448"/>
                  <a:pt x="8795676" y="1416698"/>
                  <a:pt x="8795676" y="2176087"/>
                </a:cubicBezTo>
                <a:cubicBezTo>
                  <a:pt x="8795676" y="4592919"/>
                  <a:pt x="6827867" y="6573934"/>
                  <a:pt x="4397831" y="6573934"/>
                </a:cubicBezTo>
                <a:cubicBezTo>
                  <a:pt x="1981008" y="6573934"/>
                  <a:pt x="0" y="4606133"/>
                  <a:pt x="0" y="2176087"/>
                </a:cubicBezTo>
                <a:cubicBezTo>
                  <a:pt x="0" y="1420823"/>
                  <a:pt x="192168" y="708120"/>
                  <a:pt x="530557" y="85134"/>
                </a:cubicBezTo>
                <a:close/>
              </a:path>
            </a:pathLst>
          </a:custGeom>
          <a:gradFill flip="none" rotWithShape="1">
            <a:gsLst>
              <a:gs pos="19000">
                <a:srgbClr val="00B7EB">
                  <a:alpha val="0"/>
                </a:srgbClr>
              </a:gs>
              <a:gs pos="99000">
                <a:srgbClr val="00B7EB">
                  <a:alpha val="19955"/>
                </a:srgbClr>
              </a:gs>
            </a:gsLst>
            <a:lin ang="2700000" scaled="1"/>
            <a:tileRect/>
          </a:gradFill>
          <a:ln w="154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AR" sz="1588">
              <a:solidFill>
                <a:schemeClr val="tx1"/>
              </a:solidFill>
              <a:latin typeface="Pulso" pitchFamily="2" charset="0"/>
            </a:endParaRPr>
          </a:p>
        </p:txBody>
      </p:sp>
      <p:sp>
        <p:nvSpPr>
          <p:cNvPr id="30" name="Forma libre 29">
            <a:extLst>
              <a:ext uri="{FF2B5EF4-FFF2-40B4-BE49-F238E27FC236}">
                <a16:creationId xmlns:a16="http://schemas.microsoft.com/office/drawing/2014/main" id="{D429610F-9F93-38CA-A86C-6CE8B326141B}"/>
              </a:ext>
            </a:extLst>
          </p:cNvPr>
          <p:cNvSpPr/>
          <p:nvPr userDrawn="1"/>
        </p:nvSpPr>
        <p:spPr>
          <a:xfrm>
            <a:off x="2708502" y="-15591"/>
            <a:ext cx="8795676" cy="6642075"/>
          </a:xfrm>
          <a:custGeom>
            <a:avLst/>
            <a:gdLst>
              <a:gd name="csX0" fmla="*/ 618663 w 8795676"/>
              <a:gd name="csY0" fmla="*/ 0 h 6642075"/>
              <a:gd name="csX1" fmla="*/ 2984564 w 8795676"/>
              <a:gd name="csY1" fmla="*/ 0 h 6642075"/>
              <a:gd name="csX2" fmla="*/ 2913706 w 8795676"/>
              <a:gd name="csY2" fmla="*/ 43050 h 6642075"/>
              <a:gd name="csX3" fmla="*/ 1743287 w 8795676"/>
              <a:gd name="csY3" fmla="*/ 2244228 h 6642075"/>
              <a:gd name="csX4" fmla="*/ 4397831 w 8795676"/>
              <a:gd name="csY4" fmla="*/ 4898782 h 6642075"/>
              <a:gd name="csX5" fmla="*/ 7052389 w 8795676"/>
              <a:gd name="csY5" fmla="*/ 2244228 h 6642075"/>
              <a:gd name="csX6" fmla="*/ 5881967 w 8795676"/>
              <a:gd name="csY6" fmla="*/ 43050 h 6642075"/>
              <a:gd name="csX7" fmla="*/ 5811109 w 8795676"/>
              <a:gd name="csY7" fmla="*/ 0 h 6642075"/>
              <a:gd name="csX8" fmla="*/ 8180378 w 8795676"/>
              <a:gd name="csY8" fmla="*/ 0 h 6642075"/>
              <a:gd name="csX9" fmla="*/ 8265116 w 8795676"/>
              <a:gd name="csY9" fmla="*/ 147426 h 6642075"/>
              <a:gd name="csX10" fmla="*/ 8795676 w 8795676"/>
              <a:gd name="csY10" fmla="*/ 2244228 h 6642075"/>
              <a:gd name="csX11" fmla="*/ 4397831 w 8795676"/>
              <a:gd name="csY11" fmla="*/ 6642075 h 6642075"/>
              <a:gd name="csX12" fmla="*/ 0 w 8795676"/>
              <a:gd name="csY12" fmla="*/ 2244228 h 6642075"/>
              <a:gd name="csX13" fmla="*/ 530557 w 8795676"/>
              <a:gd name="csY13" fmla="*/ 153275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271818 w 8795676"/>
              <a:gd name="csY14" fmla="*/ 91440 h 6642075"/>
              <a:gd name="csX0" fmla="*/ 8180378 w 8795676"/>
              <a:gd name="csY0" fmla="*/ 602243 h 7244318"/>
              <a:gd name="csX1" fmla="*/ 8265116 w 8795676"/>
              <a:gd name="csY1" fmla="*/ 749669 h 7244318"/>
              <a:gd name="csX2" fmla="*/ 8795676 w 8795676"/>
              <a:gd name="csY2" fmla="*/ 2846471 h 7244318"/>
              <a:gd name="csX3" fmla="*/ 4397831 w 8795676"/>
              <a:gd name="csY3" fmla="*/ 7244318 h 7244318"/>
              <a:gd name="csX4" fmla="*/ 0 w 8795676"/>
              <a:gd name="csY4" fmla="*/ 2846471 h 7244318"/>
              <a:gd name="csX5" fmla="*/ 530557 w 8795676"/>
              <a:gd name="csY5" fmla="*/ 755518 h 7244318"/>
              <a:gd name="csX6" fmla="*/ 618663 w 8795676"/>
              <a:gd name="csY6" fmla="*/ 602243 h 7244318"/>
              <a:gd name="csX7" fmla="*/ 2984564 w 8795676"/>
              <a:gd name="csY7" fmla="*/ 602243 h 7244318"/>
              <a:gd name="csX8" fmla="*/ 2913706 w 8795676"/>
              <a:gd name="csY8" fmla="*/ 645293 h 7244318"/>
              <a:gd name="csX9" fmla="*/ 1743287 w 8795676"/>
              <a:gd name="csY9" fmla="*/ 2846471 h 7244318"/>
              <a:gd name="csX10" fmla="*/ 4397831 w 8795676"/>
              <a:gd name="csY10" fmla="*/ 5501025 h 7244318"/>
              <a:gd name="csX11" fmla="*/ 7052389 w 8795676"/>
              <a:gd name="csY11" fmla="*/ 2846471 h 7244318"/>
              <a:gd name="csX12" fmla="*/ 5881967 w 8795676"/>
              <a:gd name="csY12" fmla="*/ 645293 h 7244318"/>
              <a:gd name="csX13" fmla="*/ 5811109 w 8795676"/>
              <a:gd name="csY13" fmla="*/ 602243 h 7244318"/>
              <a:gd name="csX14" fmla="*/ 7084149 w 8795676"/>
              <a:gd name="csY14" fmla="*/ 0 h 7244318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180378 w 8795676"/>
              <a:gd name="csY14" fmla="*/ 0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180378 w 8795676"/>
              <a:gd name="csY14" fmla="*/ 0 h 6642075"/>
              <a:gd name="csX0" fmla="*/ 8180378 w 8795676"/>
              <a:gd name="csY0" fmla="*/ 9798 h 6651873"/>
              <a:gd name="csX1" fmla="*/ 8265116 w 8795676"/>
              <a:gd name="csY1" fmla="*/ 157224 h 6651873"/>
              <a:gd name="csX2" fmla="*/ 8795676 w 8795676"/>
              <a:gd name="csY2" fmla="*/ 2254026 h 6651873"/>
              <a:gd name="csX3" fmla="*/ 4397831 w 8795676"/>
              <a:gd name="csY3" fmla="*/ 6651873 h 6651873"/>
              <a:gd name="csX4" fmla="*/ 0 w 8795676"/>
              <a:gd name="csY4" fmla="*/ 2254026 h 6651873"/>
              <a:gd name="csX5" fmla="*/ 530557 w 8795676"/>
              <a:gd name="csY5" fmla="*/ 163073 h 6651873"/>
              <a:gd name="csX6" fmla="*/ 618663 w 8795676"/>
              <a:gd name="csY6" fmla="*/ 9798 h 6651873"/>
              <a:gd name="csX7" fmla="*/ 644300 w 8795676"/>
              <a:gd name="csY7" fmla="*/ 14879 h 6651873"/>
              <a:gd name="csX8" fmla="*/ 2984564 w 8795676"/>
              <a:gd name="csY8" fmla="*/ 9798 h 6651873"/>
              <a:gd name="csX9" fmla="*/ 2913706 w 8795676"/>
              <a:gd name="csY9" fmla="*/ 52848 h 6651873"/>
              <a:gd name="csX10" fmla="*/ 1743287 w 8795676"/>
              <a:gd name="csY10" fmla="*/ 2254026 h 6651873"/>
              <a:gd name="csX11" fmla="*/ 4397831 w 8795676"/>
              <a:gd name="csY11" fmla="*/ 4908580 h 6651873"/>
              <a:gd name="csX12" fmla="*/ 7052389 w 8795676"/>
              <a:gd name="csY12" fmla="*/ 2254026 h 6651873"/>
              <a:gd name="csX13" fmla="*/ 5881967 w 8795676"/>
              <a:gd name="csY13" fmla="*/ 52848 h 6651873"/>
              <a:gd name="csX14" fmla="*/ 5811109 w 8795676"/>
              <a:gd name="csY14" fmla="*/ 9798 h 6651873"/>
              <a:gd name="csX15" fmla="*/ 8180378 w 8795676"/>
              <a:gd name="csY15" fmla="*/ 9798 h 6651873"/>
              <a:gd name="csX0" fmla="*/ 8180378 w 8795676"/>
              <a:gd name="csY0" fmla="*/ 332946 h 6975021"/>
              <a:gd name="csX1" fmla="*/ 8265116 w 8795676"/>
              <a:gd name="csY1" fmla="*/ 480372 h 6975021"/>
              <a:gd name="csX2" fmla="*/ 8795676 w 8795676"/>
              <a:gd name="csY2" fmla="*/ 2577174 h 6975021"/>
              <a:gd name="csX3" fmla="*/ 4397831 w 8795676"/>
              <a:gd name="csY3" fmla="*/ 6975021 h 6975021"/>
              <a:gd name="csX4" fmla="*/ 0 w 8795676"/>
              <a:gd name="csY4" fmla="*/ 2577174 h 6975021"/>
              <a:gd name="csX5" fmla="*/ 530557 w 8795676"/>
              <a:gd name="csY5" fmla="*/ 486221 h 6975021"/>
              <a:gd name="csX6" fmla="*/ 618663 w 8795676"/>
              <a:gd name="csY6" fmla="*/ 332946 h 6975021"/>
              <a:gd name="csX7" fmla="*/ 644300 w 8795676"/>
              <a:gd name="csY7" fmla="*/ 338027 h 6975021"/>
              <a:gd name="csX8" fmla="*/ 2984564 w 8795676"/>
              <a:gd name="csY8" fmla="*/ 332946 h 6975021"/>
              <a:gd name="csX9" fmla="*/ 2913706 w 8795676"/>
              <a:gd name="csY9" fmla="*/ 375996 h 6975021"/>
              <a:gd name="csX10" fmla="*/ 1743287 w 8795676"/>
              <a:gd name="csY10" fmla="*/ 2577174 h 6975021"/>
              <a:gd name="csX11" fmla="*/ 4397831 w 8795676"/>
              <a:gd name="csY11" fmla="*/ 5231728 h 6975021"/>
              <a:gd name="csX12" fmla="*/ 7052389 w 8795676"/>
              <a:gd name="csY12" fmla="*/ 2577174 h 6975021"/>
              <a:gd name="csX13" fmla="*/ 5881967 w 8795676"/>
              <a:gd name="csY13" fmla="*/ 375996 h 6975021"/>
              <a:gd name="csX14" fmla="*/ 5811109 w 8795676"/>
              <a:gd name="csY14" fmla="*/ 332946 h 6975021"/>
              <a:gd name="csX15" fmla="*/ 8180378 w 8795676"/>
              <a:gd name="csY15" fmla="*/ 332946 h 6975021"/>
              <a:gd name="csX0" fmla="*/ 8180378 w 8795676"/>
              <a:gd name="csY0" fmla="*/ 332946 h 6975021"/>
              <a:gd name="csX1" fmla="*/ 8265116 w 8795676"/>
              <a:gd name="csY1" fmla="*/ 480372 h 6975021"/>
              <a:gd name="csX2" fmla="*/ 8795676 w 8795676"/>
              <a:gd name="csY2" fmla="*/ 2577174 h 6975021"/>
              <a:gd name="csX3" fmla="*/ 4397831 w 8795676"/>
              <a:gd name="csY3" fmla="*/ 6975021 h 6975021"/>
              <a:gd name="csX4" fmla="*/ 0 w 8795676"/>
              <a:gd name="csY4" fmla="*/ 2577174 h 6975021"/>
              <a:gd name="csX5" fmla="*/ 530557 w 8795676"/>
              <a:gd name="csY5" fmla="*/ 486221 h 6975021"/>
              <a:gd name="csX6" fmla="*/ 618663 w 8795676"/>
              <a:gd name="csY6" fmla="*/ 332946 h 6975021"/>
              <a:gd name="csX7" fmla="*/ 644300 w 8795676"/>
              <a:gd name="csY7" fmla="*/ 338027 h 6975021"/>
              <a:gd name="csX8" fmla="*/ 2984564 w 8795676"/>
              <a:gd name="csY8" fmla="*/ 332946 h 6975021"/>
              <a:gd name="csX9" fmla="*/ 2913706 w 8795676"/>
              <a:gd name="csY9" fmla="*/ 375996 h 6975021"/>
              <a:gd name="csX10" fmla="*/ 1743287 w 8795676"/>
              <a:gd name="csY10" fmla="*/ 2577174 h 6975021"/>
              <a:gd name="csX11" fmla="*/ 4397831 w 8795676"/>
              <a:gd name="csY11" fmla="*/ 5231728 h 6975021"/>
              <a:gd name="csX12" fmla="*/ 7052389 w 8795676"/>
              <a:gd name="csY12" fmla="*/ 2577174 h 6975021"/>
              <a:gd name="csX13" fmla="*/ 5881967 w 8795676"/>
              <a:gd name="csY13" fmla="*/ 375996 h 6975021"/>
              <a:gd name="csX14" fmla="*/ 5811109 w 8795676"/>
              <a:gd name="csY14" fmla="*/ 332946 h 6975021"/>
              <a:gd name="csX15" fmla="*/ 8180378 w 8795676"/>
              <a:gd name="csY15" fmla="*/ 332946 h 6975021"/>
              <a:gd name="csX0" fmla="*/ 8180378 w 8795676"/>
              <a:gd name="csY0" fmla="*/ 788002 h 7430077"/>
              <a:gd name="csX1" fmla="*/ 8265116 w 8795676"/>
              <a:gd name="csY1" fmla="*/ 935428 h 7430077"/>
              <a:gd name="csX2" fmla="*/ 8795676 w 8795676"/>
              <a:gd name="csY2" fmla="*/ 3032230 h 7430077"/>
              <a:gd name="csX3" fmla="*/ 4397831 w 8795676"/>
              <a:gd name="csY3" fmla="*/ 7430077 h 7430077"/>
              <a:gd name="csX4" fmla="*/ 0 w 8795676"/>
              <a:gd name="csY4" fmla="*/ 3032230 h 7430077"/>
              <a:gd name="csX5" fmla="*/ 530557 w 8795676"/>
              <a:gd name="csY5" fmla="*/ 941277 h 7430077"/>
              <a:gd name="csX6" fmla="*/ 618663 w 8795676"/>
              <a:gd name="csY6" fmla="*/ 788002 h 7430077"/>
              <a:gd name="csX7" fmla="*/ 2084217 w 8795676"/>
              <a:gd name="csY7" fmla="*/ 236034 h 7430077"/>
              <a:gd name="csX8" fmla="*/ 2984564 w 8795676"/>
              <a:gd name="csY8" fmla="*/ 788002 h 7430077"/>
              <a:gd name="csX9" fmla="*/ 2913706 w 8795676"/>
              <a:gd name="csY9" fmla="*/ 831052 h 7430077"/>
              <a:gd name="csX10" fmla="*/ 1743287 w 8795676"/>
              <a:gd name="csY10" fmla="*/ 3032230 h 7430077"/>
              <a:gd name="csX11" fmla="*/ 4397831 w 8795676"/>
              <a:gd name="csY11" fmla="*/ 5686784 h 7430077"/>
              <a:gd name="csX12" fmla="*/ 7052389 w 8795676"/>
              <a:gd name="csY12" fmla="*/ 3032230 h 7430077"/>
              <a:gd name="csX13" fmla="*/ 5881967 w 8795676"/>
              <a:gd name="csY13" fmla="*/ 831052 h 7430077"/>
              <a:gd name="csX14" fmla="*/ 5811109 w 8795676"/>
              <a:gd name="csY14" fmla="*/ 788002 h 7430077"/>
              <a:gd name="csX15" fmla="*/ 8180378 w 8795676"/>
              <a:gd name="csY15" fmla="*/ 788002 h 7430077"/>
              <a:gd name="csX0" fmla="*/ 2084217 w 8795676"/>
              <a:gd name="csY0" fmla="*/ 236034 h 7430077"/>
              <a:gd name="csX1" fmla="*/ 2984564 w 8795676"/>
              <a:gd name="csY1" fmla="*/ 788002 h 7430077"/>
              <a:gd name="csX2" fmla="*/ 2913706 w 8795676"/>
              <a:gd name="csY2" fmla="*/ 831052 h 7430077"/>
              <a:gd name="csX3" fmla="*/ 1743287 w 8795676"/>
              <a:gd name="csY3" fmla="*/ 3032230 h 7430077"/>
              <a:gd name="csX4" fmla="*/ 4397831 w 8795676"/>
              <a:gd name="csY4" fmla="*/ 5686784 h 7430077"/>
              <a:gd name="csX5" fmla="*/ 7052389 w 8795676"/>
              <a:gd name="csY5" fmla="*/ 3032230 h 7430077"/>
              <a:gd name="csX6" fmla="*/ 5881967 w 8795676"/>
              <a:gd name="csY6" fmla="*/ 831052 h 7430077"/>
              <a:gd name="csX7" fmla="*/ 5811109 w 8795676"/>
              <a:gd name="csY7" fmla="*/ 788002 h 7430077"/>
              <a:gd name="csX8" fmla="*/ 8180378 w 8795676"/>
              <a:gd name="csY8" fmla="*/ 788002 h 7430077"/>
              <a:gd name="csX9" fmla="*/ 8265116 w 8795676"/>
              <a:gd name="csY9" fmla="*/ 935428 h 7430077"/>
              <a:gd name="csX10" fmla="*/ 8795676 w 8795676"/>
              <a:gd name="csY10" fmla="*/ 3032230 h 7430077"/>
              <a:gd name="csX11" fmla="*/ 4397831 w 8795676"/>
              <a:gd name="csY11" fmla="*/ 7430077 h 7430077"/>
              <a:gd name="csX12" fmla="*/ 0 w 8795676"/>
              <a:gd name="csY12" fmla="*/ 3032230 h 7430077"/>
              <a:gd name="csX13" fmla="*/ 530557 w 8795676"/>
              <a:gd name="csY13" fmla="*/ 941277 h 7430077"/>
              <a:gd name="csX14" fmla="*/ 618663 w 8795676"/>
              <a:gd name="csY14" fmla="*/ 788002 h 7430077"/>
              <a:gd name="csX15" fmla="*/ 2175657 w 8795676"/>
              <a:gd name="csY15" fmla="*/ 327474 h 7430077"/>
              <a:gd name="csX0" fmla="*/ 2084217 w 8795676"/>
              <a:gd name="csY0" fmla="*/ 236034 h 7430077"/>
              <a:gd name="csX1" fmla="*/ 2984564 w 8795676"/>
              <a:gd name="csY1" fmla="*/ 788002 h 7430077"/>
              <a:gd name="csX2" fmla="*/ 2913706 w 8795676"/>
              <a:gd name="csY2" fmla="*/ 831052 h 7430077"/>
              <a:gd name="csX3" fmla="*/ 1743287 w 8795676"/>
              <a:gd name="csY3" fmla="*/ 3032230 h 7430077"/>
              <a:gd name="csX4" fmla="*/ 4397831 w 8795676"/>
              <a:gd name="csY4" fmla="*/ 5686784 h 7430077"/>
              <a:gd name="csX5" fmla="*/ 7052389 w 8795676"/>
              <a:gd name="csY5" fmla="*/ 3032230 h 7430077"/>
              <a:gd name="csX6" fmla="*/ 5881967 w 8795676"/>
              <a:gd name="csY6" fmla="*/ 831052 h 7430077"/>
              <a:gd name="csX7" fmla="*/ 5811109 w 8795676"/>
              <a:gd name="csY7" fmla="*/ 788002 h 7430077"/>
              <a:gd name="csX8" fmla="*/ 8180378 w 8795676"/>
              <a:gd name="csY8" fmla="*/ 788002 h 7430077"/>
              <a:gd name="csX9" fmla="*/ 8265116 w 8795676"/>
              <a:gd name="csY9" fmla="*/ 935428 h 7430077"/>
              <a:gd name="csX10" fmla="*/ 8795676 w 8795676"/>
              <a:gd name="csY10" fmla="*/ 3032230 h 7430077"/>
              <a:gd name="csX11" fmla="*/ 4397831 w 8795676"/>
              <a:gd name="csY11" fmla="*/ 7430077 h 7430077"/>
              <a:gd name="csX12" fmla="*/ 0 w 8795676"/>
              <a:gd name="csY12" fmla="*/ 3032230 h 7430077"/>
              <a:gd name="csX13" fmla="*/ 530557 w 8795676"/>
              <a:gd name="csY13" fmla="*/ 941277 h 7430077"/>
              <a:gd name="csX14" fmla="*/ 618663 w 8795676"/>
              <a:gd name="csY14" fmla="*/ 788002 h 7430077"/>
              <a:gd name="csX0" fmla="*/ 2984564 w 8795676"/>
              <a:gd name="csY0" fmla="*/ 0 h 6642075"/>
              <a:gd name="csX1" fmla="*/ 2913706 w 8795676"/>
              <a:gd name="csY1" fmla="*/ 43050 h 6642075"/>
              <a:gd name="csX2" fmla="*/ 1743287 w 8795676"/>
              <a:gd name="csY2" fmla="*/ 2244228 h 6642075"/>
              <a:gd name="csX3" fmla="*/ 4397831 w 8795676"/>
              <a:gd name="csY3" fmla="*/ 4898782 h 6642075"/>
              <a:gd name="csX4" fmla="*/ 7052389 w 8795676"/>
              <a:gd name="csY4" fmla="*/ 2244228 h 6642075"/>
              <a:gd name="csX5" fmla="*/ 5881967 w 8795676"/>
              <a:gd name="csY5" fmla="*/ 43050 h 6642075"/>
              <a:gd name="csX6" fmla="*/ 5811109 w 8795676"/>
              <a:gd name="csY6" fmla="*/ 0 h 6642075"/>
              <a:gd name="csX7" fmla="*/ 8180378 w 8795676"/>
              <a:gd name="csY7" fmla="*/ 0 h 6642075"/>
              <a:gd name="csX8" fmla="*/ 8265116 w 8795676"/>
              <a:gd name="csY8" fmla="*/ 147426 h 6642075"/>
              <a:gd name="csX9" fmla="*/ 8795676 w 8795676"/>
              <a:gd name="csY9" fmla="*/ 2244228 h 6642075"/>
              <a:gd name="csX10" fmla="*/ 4397831 w 8795676"/>
              <a:gd name="csY10" fmla="*/ 6642075 h 6642075"/>
              <a:gd name="csX11" fmla="*/ 0 w 8795676"/>
              <a:gd name="csY11" fmla="*/ 2244228 h 6642075"/>
              <a:gd name="csX12" fmla="*/ 530557 w 8795676"/>
              <a:gd name="csY12" fmla="*/ 153275 h 6642075"/>
              <a:gd name="csX13" fmla="*/ 618663 w 8795676"/>
              <a:gd name="csY13" fmla="*/ 0 h 664207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</a:cxnLst>
            <a:rect l="l" t="t" r="r" b="b"/>
            <a:pathLst>
              <a:path w="8795676" h="6642075">
                <a:moveTo>
                  <a:pt x="2984564" y="0"/>
                </a:moveTo>
                <a:lnTo>
                  <a:pt x="2913706" y="43050"/>
                </a:lnTo>
                <a:cubicBezTo>
                  <a:pt x="2207586" y="520120"/>
                  <a:pt x="1743287" y="1328004"/>
                  <a:pt x="1743287" y="2244228"/>
                </a:cubicBezTo>
                <a:cubicBezTo>
                  <a:pt x="1743287" y="3710173"/>
                  <a:pt x="2931892" y="4898782"/>
                  <a:pt x="4397831" y="4898782"/>
                </a:cubicBezTo>
                <a:cubicBezTo>
                  <a:pt x="5863784" y="4898782"/>
                  <a:pt x="7052389" y="3710173"/>
                  <a:pt x="7052389" y="2244228"/>
                </a:cubicBezTo>
                <a:cubicBezTo>
                  <a:pt x="7052389" y="1328004"/>
                  <a:pt x="6588090" y="520120"/>
                  <a:pt x="5881967" y="43050"/>
                </a:cubicBezTo>
                <a:lnTo>
                  <a:pt x="5811109" y="0"/>
                </a:lnTo>
                <a:lnTo>
                  <a:pt x="8180378" y="0"/>
                </a:lnTo>
                <a:lnTo>
                  <a:pt x="8265116" y="147426"/>
                </a:lnTo>
                <a:cubicBezTo>
                  <a:pt x="8603507" y="770589"/>
                  <a:pt x="8795676" y="1484839"/>
                  <a:pt x="8795676" y="2244228"/>
                </a:cubicBezTo>
                <a:cubicBezTo>
                  <a:pt x="8795676" y="4661060"/>
                  <a:pt x="6827867" y="6642075"/>
                  <a:pt x="4397831" y="6642075"/>
                </a:cubicBezTo>
                <a:cubicBezTo>
                  <a:pt x="1981008" y="6642075"/>
                  <a:pt x="0" y="4674274"/>
                  <a:pt x="0" y="2244228"/>
                </a:cubicBezTo>
                <a:cubicBezTo>
                  <a:pt x="0" y="1488964"/>
                  <a:pt x="192168" y="776261"/>
                  <a:pt x="530557" y="153275"/>
                </a:cubicBezTo>
                <a:lnTo>
                  <a:pt x="618663" y="0"/>
                </a:lnTo>
              </a:path>
            </a:pathLst>
          </a:custGeom>
          <a:noFill/>
          <a:ln w="9525">
            <a:gradFill>
              <a:gsLst>
                <a:gs pos="0">
                  <a:srgbClr val="00B7EB">
                    <a:alpha val="0"/>
                  </a:srgbClr>
                </a:gs>
                <a:gs pos="73000">
                  <a:srgbClr val="00B7EB">
                    <a:alpha val="27000"/>
                  </a:srgbClr>
                </a:gs>
              </a:gsLst>
              <a:lin ang="8100000" scaled="0"/>
            </a:gra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AR" dirty="0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CB7D0C85-7DE5-52E3-ED3E-2A2C4600B4C8}"/>
              </a:ext>
            </a:extLst>
          </p:cNvPr>
          <p:cNvSpPr/>
          <p:nvPr userDrawn="1"/>
        </p:nvSpPr>
        <p:spPr>
          <a:xfrm flipV="1">
            <a:off x="0" y="12875"/>
            <a:ext cx="12192000" cy="6857999"/>
          </a:xfrm>
          <a:prstGeom prst="rect">
            <a:avLst/>
          </a:prstGeom>
          <a:gradFill>
            <a:gsLst>
              <a:gs pos="42000">
                <a:srgbClr val="00B7EB">
                  <a:alpha val="20257"/>
                </a:srgbClr>
              </a:gs>
              <a:gs pos="100000">
                <a:srgbClr val="00B7EB">
                  <a:alpha val="0"/>
                </a:srgbClr>
              </a:gs>
              <a:gs pos="0">
                <a:srgbClr val="00B7EB">
                  <a:alpha val="39921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AR" sz="1588" dirty="0"/>
          </a:p>
        </p:txBody>
      </p:sp>
    </p:spTree>
    <p:extLst>
      <p:ext uri="{BB962C8B-B14F-4D97-AF65-F5344CB8AC3E}">
        <p14:creationId xmlns:p14="http://schemas.microsoft.com/office/powerpoint/2010/main" val="1001679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7"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ángulo 25">
            <a:extLst>
              <a:ext uri="{FF2B5EF4-FFF2-40B4-BE49-F238E27FC236}">
                <a16:creationId xmlns:a16="http://schemas.microsoft.com/office/drawing/2014/main" id="{F0C2DB58-3112-8703-29AB-3BCE8B33784C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2" name="Slide Number Placeholder 24">
            <a:extLst>
              <a:ext uri="{FF2B5EF4-FFF2-40B4-BE49-F238E27FC236}">
                <a16:creationId xmlns:a16="http://schemas.microsoft.com/office/drawing/2014/main" id="{4EF41660-685E-B27A-40A2-E230A404FC13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tx1">
                  <a:lumMod val="75000"/>
                  <a:lumOff val="25000"/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864F7C59-F6CD-E18F-282A-9AD020C18488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ángulo 24">
            <a:extLst>
              <a:ext uri="{FF2B5EF4-FFF2-40B4-BE49-F238E27FC236}">
                <a16:creationId xmlns:a16="http://schemas.microsoft.com/office/drawing/2014/main" id="{BB2BE19A-3636-5428-FF85-A39821779C5F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76" name="Rectángulo 75">
            <a:extLst>
              <a:ext uri="{FF2B5EF4-FFF2-40B4-BE49-F238E27FC236}">
                <a16:creationId xmlns:a16="http://schemas.microsoft.com/office/drawing/2014/main" id="{DE5F6391-970A-A127-6FC8-9C63E282012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accent2"/>
                </a:solidFill>
                <a:latin typeface="Pulso Light" pitchFamily="2" charset="0"/>
                <a:ea typeface="Inter Light BETA" panose="020B0402030000000004" pitchFamily="34" charset="0"/>
              </a:rPr>
              <a:t>01</a:t>
            </a:r>
          </a:p>
        </p:txBody>
      </p:sp>
      <p:cxnSp>
        <p:nvCxnSpPr>
          <p:cNvPr id="78" name="Conector recto 77">
            <a:extLst>
              <a:ext uri="{FF2B5EF4-FFF2-40B4-BE49-F238E27FC236}">
                <a16:creationId xmlns:a16="http://schemas.microsoft.com/office/drawing/2014/main" id="{B17CF38B-E278-0D37-5703-0C2977D7D401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lumMod val="25000"/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Rectángulo redondeado 101">
            <a:extLst>
              <a:ext uri="{FF2B5EF4-FFF2-40B4-BE49-F238E27FC236}">
                <a16:creationId xmlns:a16="http://schemas.microsoft.com/office/drawing/2014/main" id="{DA54076E-439A-0788-B6F3-FDFE52EB1B6E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3" name="Gráfico 3">
            <a:extLst>
              <a:ext uri="{FF2B5EF4-FFF2-40B4-BE49-F238E27FC236}">
                <a16:creationId xmlns:a16="http://schemas.microsoft.com/office/drawing/2014/main" id="{29FDF986-2DEC-CCE6-090E-765F67FF84BB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4" name="Forma libre 3">
              <a:extLst>
                <a:ext uri="{FF2B5EF4-FFF2-40B4-BE49-F238E27FC236}">
                  <a16:creationId xmlns:a16="http://schemas.microsoft.com/office/drawing/2014/main" id="{AFADB9C9-4156-B1E5-9CDB-C6FC08A5A1D7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5" name="Forma libre 4">
              <a:extLst>
                <a:ext uri="{FF2B5EF4-FFF2-40B4-BE49-F238E27FC236}">
                  <a16:creationId xmlns:a16="http://schemas.microsoft.com/office/drawing/2014/main" id="{BBE76BDC-E90E-9C2A-6965-81B66B52D1B0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6" name="Forma libre 5">
              <a:extLst>
                <a:ext uri="{FF2B5EF4-FFF2-40B4-BE49-F238E27FC236}">
                  <a16:creationId xmlns:a16="http://schemas.microsoft.com/office/drawing/2014/main" id="{ABEDD181-6932-95C4-EA84-4EC3FBCC2948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7" name="Forma libre 6">
              <a:extLst>
                <a:ext uri="{FF2B5EF4-FFF2-40B4-BE49-F238E27FC236}">
                  <a16:creationId xmlns:a16="http://schemas.microsoft.com/office/drawing/2014/main" id="{FFDDE94B-F79D-82EF-B393-1ABDA55BE3D9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8" name="Forma libre 7">
              <a:extLst>
                <a:ext uri="{FF2B5EF4-FFF2-40B4-BE49-F238E27FC236}">
                  <a16:creationId xmlns:a16="http://schemas.microsoft.com/office/drawing/2014/main" id="{5AC15B4A-06F3-F0BD-8C47-81B438020A0D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9" name="Forma libre 8">
              <a:extLst>
                <a:ext uri="{FF2B5EF4-FFF2-40B4-BE49-F238E27FC236}">
                  <a16:creationId xmlns:a16="http://schemas.microsoft.com/office/drawing/2014/main" id="{F9878DB5-8034-B977-6A9B-832843598BC1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0E3029DB-4CE6-1C33-81DD-2C3E473F82A1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F32EECED-D988-DAA6-9908-2C72DEC79DB3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FB6E237-B3EB-8448-AD15-FFEB73F4E354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81121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edor 8">
    <p:bg>
      <p:bgPr>
        <a:gradFill>
          <a:gsLst>
            <a:gs pos="44000">
              <a:srgbClr val="052C50"/>
            </a:gs>
            <a:gs pos="0">
              <a:srgbClr val="01437B"/>
            </a:gs>
            <a:gs pos="100000">
              <a:srgbClr val="030F1C"/>
            </a:gs>
          </a:gsLst>
          <a:lin ang="27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5C9E515-4A2B-3F95-7083-26752AD7D561}"/>
              </a:ext>
            </a:extLst>
          </p:cNvPr>
          <p:cNvSpPr/>
          <p:nvPr userDrawn="1"/>
        </p:nvSpPr>
        <p:spPr>
          <a:xfrm rot="10800000"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2">
                  <a:alpha val="10188"/>
                </a:schemeClr>
              </a:gs>
              <a:gs pos="30000">
                <a:schemeClr val="bg2">
                  <a:alpha val="0"/>
                </a:schemeClr>
              </a:gs>
            </a:gsLst>
            <a:lin ang="5400000" scaled="1"/>
          </a:gradFill>
          <a:ln w="38100" cap="rnd" cmpd="sng">
            <a:noFill/>
            <a:prstDash val="sys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n-US" sz="1867" b="1" dirty="0">
              <a:gradFill>
                <a:gsLst>
                  <a:gs pos="0">
                    <a:srgbClr val="FFFFFF"/>
                  </a:gs>
                  <a:gs pos="100000">
                    <a:schemeClr val="bg1"/>
                  </a:gs>
                </a:gsLst>
                <a:lin ang="5400000" scaled="1"/>
              </a:gradFill>
            </a:endParaRPr>
          </a:p>
        </p:txBody>
      </p:sp>
      <p:sp>
        <p:nvSpPr>
          <p:cNvPr id="3" name="Slide Number Placeholder 24">
            <a:extLst>
              <a:ext uri="{FF2B5EF4-FFF2-40B4-BE49-F238E27FC236}">
                <a16:creationId xmlns:a16="http://schemas.microsoft.com/office/drawing/2014/main" id="{F31688FD-B608-7B41-E45D-1FBB1E297198}"/>
              </a:ext>
            </a:extLst>
          </p:cNvPr>
          <p:cNvSpPr txBox="1">
            <a:spLocks/>
          </p:cNvSpPr>
          <p:nvPr userDrawn="1"/>
        </p:nvSpPr>
        <p:spPr>
          <a:xfrm>
            <a:off x="11827908" y="219693"/>
            <a:ext cx="161904" cy="115288"/>
          </a:xfrm>
          <a:prstGeom prst="rect">
            <a:avLst/>
          </a:prstGeom>
        </p:spPr>
        <p:txBody>
          <a:bodyPr vert="horz" wrap="none" lIns="0" tIns="0" rIns="0" bIns="0" rtlCol="0" anchor="ctr">
            <a:noAutofit/>
          </a:bodyPr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sz="749" b="0" i="0" smtClean="0">
                <a:solidFill>
                  <a:schemeClr val="bg1">
                    <a:alpha val="80000"/>
                  </a:schemeClr>
                </a:solidFill>
                <a:latin typeface="Pulso Light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sz="749" b="0" i="0" dirty="0">
              <a:solidFill>
                <a:schemeClr val="bg1">
                  <a:alpha val="80000"/>
                </a:schemeClr>
              </a:solidFill>
              <a:latin typeface="Pulso Light" pitchFamily="2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83C8EB24-6BC2-1BB1-7F7C-B9710B5BA7D3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ángulo 4">
            <a:extLst>
              <a:ext uri="{FF2B5EF4-FFF2-40B4-BE49-F238E27FC236}">
                <a16:creationId xmlns:a16="http://schemas.microsoft.com/office/drawing/2014/main" id="{31FF5ED0-50DF-0BA7-1B87-3C43C85AEC1E}"/>
              </a:ext>
            </a:extLst>
          </p:cNvPr>
          <p:cNvSpPr/>
          <p:nvPr userDrawn="1"/>
        </p:nvSpPr>
        <p:spPr>
          <a:xfrm>
            <a:off x="720876" y="205555"/>
            <a:ext cx="1804981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33" b="0" i="0" spc="0" baseline="0" noProof="1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 de sección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814C311B-6EE1-2405-CC8C-7C67BA1A723E}"/>
              </a:ext>
            </a:extLst>
          </p:cNvPr>
          <p:cNvSpPr/>
          <p:nvPr userDrawn="1"/>
        </p:nvSpPr>
        <p:spPr>
          <a:xfrm>
            <a:off x="220975" y="205555"/>
            <a:ext cx="124329" cy="143565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933" b="0" i="0" spc="-9" noProof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01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07730D3-3F83-0288-0EAE-8B0AFD54E548}"/>
              </a:ext>
            </a:extLst>
          </p:cNvPr>
          <p:cNvCxnSpPr>
            <a:cxnSpLocks/>
          </p:cNvCxnSpPr>
          <p:nvPr userDrawn="1"/>
        </p:nvCxnSpPr>
        <p:spPr>
          <a:xfrm flipH="1">
            <a:off x="11625428" y="560477"/>
            <a:ext cx="566279" cy="0"/>
          </a:xfrm>
          <a:prstGeom prst="line">
            <a:avLst/>
          </a:prstGeom>
          <a:ln w="6350">
            <a:solidFill>
              <a:schemeClr val="bg1">
                <a:alpha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ángulo redondeado 7">
            <a:extLst>
              <a:ext uri="{FF2B5EF4-FFF2-40B4-BE49-F238E27FC236}">
                <a16:creationId xmlns:a16="http://schemas.microsoft.com/office/drawing/2014/main" id="{3F08FE04-FCF0-BDBE-8EFF-0FF8C357AE4C}"/>
              </a:ext>
            </a:extLst>
          </p:cNvPr>
          <p:cNvSpPr/>
          <p:nvPr userDrawn="1"/>
        </p:nvSpPr>
        <p:spPr>
          <a:xfrm>
            <a:off x="156595" y="6328998"/>
            <a:ext cx="11878811" cy="358243"/>
          </a:xfrm>
          <a:prstGeom prst="roundRect">
            <a:avLst>
              <a:gd name="adj" fmla="val 50000"/>
            </a:avLst>
          </a:prstGeom>
          <a:solidFill>
            <a:srgbClr val="FFFFFF"/>
          </a:solidFill>
          <a:ln w="38100" cap="rnd" cmpd="sng">
            <a:noFill/>
            <a:prstDash val="sysDash"/>
            <a:miter lim="800000"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lvl="0" algn="ctr">
              <a:spcBef>
                <a:spcPts val="1333"/>
              </a:spcBef>
            </a:pPr>
            <a:endParaRPr lang="es-AR" sz="1867" b="1" dirty="0">
              <a:solidFill>
                <a:schemeClr val="tx1"/>
              </a:solidFill>
              <a:latin typeface="Pulso" pitchFamily="2" charset="0"/>
            </a:endParaRPr>
          </a:p>
        </p:txBody>
      </p:sp>
      <p:grpSp>
        <p:nvGrpSpPr>
          <p:cNvPr id="9" name="Gráfico 3">
            <a:extLst>
              <a:ext uri="{FF2B5EF4-FFF2-40B4-BE49-F238E27FC236}">
                <a16:creationId xmlns:a16="http://schemas.microsoft.com/office/drawing/2014/main" id="{99F2E120-F38D-FD41-98C7-A3C60E15CC7C}"/>
              </a:ext>
            </a:extLst>
          </p:cNvPr>
          <p:cNvGrpSpPr/>
          <p:nvPr userDrawn="1"/>
        </p:nvGrpSpPr>
        <p:grpSpPr>
          <a:xfrm>
            <a:off x="10991802" y="6425886"/>
            <a:ext cx="732633" cy="168072"/>
            <a:chOff x="3835717" y="2907982"/>
            <a:chExt cx="4521517" cy="1037272"/>
          </a:xfrm>
          <a:solidFill>
            <a:schemeClr val="bg2"/>
          </a:solidFill>
        </p:grpSpPr>
        <p:sp>
          <p:nvSpPr>
            <p:cNvPr id="10" name="Forma libre 9">
              <a:extLst>
                <a:ext uri="{FF2B5EF4-FFF2-40B4-BE49-F238E27FC236}">
                  <a16:creationId xmlns:a16="http://schemas.microsoft.com/office/drawing/2014/main" id="{CE81E245-91CD-03C0-DC21-5D91F7C4710C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1" name="Forma libre 10">
              <a:extLst>
                <a:ext uri="{FF2B5EF4-FFF2-40B4-BE49-F238E27FC236}">
                  <a16:creationId xmlns:a16="http://schemas.microsoft.com/office/drawing/2014/main" id="{BCA57FC9-65B8-D583-C11F-B007B36C2896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2" name="Forma libre 11">
              <a:extLst>
                <a:ext uri="{FF2B5EF4-FFF2-40B4-BE49-F238E27FC236}">
                  <a16:creationId xmlns:a16="http://schemas.microsoft.com/office/drawing/2014/main" id="{2FE07D80-6B1B-C55B-B1CA-B31AE06923C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3" name="Forma libre 12">
              <a:extLst>
                <a:ext uri="{FF2B5EF4-FFF2-40B4-BE49-F238E27FC236}">
                  <a16:creationId xmlns:a16="http://schemas.microsoft.com/office/drawing/2014/main" id="{1F1DD25E-BB40-4CE8-220B-093544E8CD80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F4C4C6F2-1226-4051-1EE1-F3A86F9FDF06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17C7040C-4983-41CF-FC45-6029C983F525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96BB99E2-D611-5598-72EC-CEB35C3DC558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  <p:sp>
          <p:nvSpPr>
            <p:cNvPr id="17" name="Forma libre 16">
              <a:extLst>
                <a:ext uri="{FF2B5EF4-FFF2-40B4-BE49-F238E27FC236}">
                  <a16:creationId xmlns:a16="http://schemas.microsoft.com/office/drawing/2014/main" id="{677AE4C3-C334-1A95-8962-8833DD6E0C5B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2400"/>
            </a:p>
          </p:txBody>
        </p:sp>
      </p:grpSp>
      <p:sp>
        <p:nvSpPr>
          <p:cNvPr id="18" name="Rectángulo 17">
            <a:extLst>
              <a:ext uri="{FF2B5EF4-FFF2-40B4-BE49-F238E27FC236}">
                <a16:creationId xmlns:a16="http://schemas.microsoft.com/office/drawing/2014/main" id="{FF2A2FFB-D84D-5754-E0BB-ADAA1C218192}"/>
              </a:ext>
            </a:extLst>
          </p:cNvPr>
          <p:cNvSpPr/>
          <p:nvPr userDrawn="1"/>
        </p:nvSpPr>
        <p:spPr>
          <a:xfrm>
            <a:off x="343314" y="6457069"/>
            <a:ext cx="1425775" cy="13984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l">
              <a:lnSpc>
                <a:spcPct val="85000"/>
              </a:lnSpc>
            </a:pPr>
            <a:r>
              <a:rPr lang="es-ES_tradnl" sz="1067" spc="-9" noProof="0" dirty="0">
                <a:solidFill>
                  <a:srgbClr val="01437B"/>
                </a:solidFill>
                <a:latin typeface="Pulso" pitchFamily="2" charset="0"/>
                <a:ea typeface="Inter Light BETA" panose="020B0402030000000004" pitchFamily="34" charset="0"/>
              </a:rPr>
              <a:t>Título de presentación</a:t>
            </a:r>
            <a:endParaRPr lang="es-ES_tradnl" sz="1067" b="0" i="0" spc="-9" noProof="0" dirty="0">
              <a:solidFill>
                <a:srgbClr val="01437B"/>
              </a:solidFill>
              <a:latin typeface="Pulso Light" pitchFamily="2" charset="0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914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3038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6" r:id="rId3"/>
    <p:sldLayoutId id="2147483663" r:id="rId4"/>
    <p:sldLayoutId id="2147483705" r:id="rId5"/>
    <p:sldLayoutId id="2147483665" r:id="rId6"/>
    <p:sldLayoutId id="2147483712" r:id="rId7"/>
    <p:sldLayoutId id="2147483677" r:id="rId8"/>
    <p:sldLayoutId id="2147483713" r:id="rId9"/>
    <p:sldLayoutId id="2147483714" r:id="rId10"/>
    <p:sldLayoutId id="2147483706" r:id="rId11"/>
    <p:sldLayoutId id="2147483715" r:id="rId12"/>
    <p:sldLayoutId id="2147483727" r:id="rId13"/>
    <p:sldLayoutId id="2147483707" r:id="rId14"/>
    <p:sldLayoutId id="2147483717" r:id="rId15"/>
    <p:sldLayoutId id="2147483728" r:id="rId16"/>
    <p:sldLayoutId id="2147483708" r:id="rId17"/>
    <p:sldLayoutId id="2147483721" r:id="rId18"/>
    <p:sldLayoutId id="2147483729" r:id="rId19"/>
    <p:sldLayoutId id="2147483709" r:id="rId20"/>
    <p:sldLayoutId id="2147483719" r:id="rId21"/>
    <p:sldLayoutId id="2147483730" r:id="rId22"/>
    <p:sldLayoutId id="2147483710" r:id="rId23"/>
    <p:sldLayoutId id="2147483723" r:id="rId24"/>
    <p:sldLayoutId id="2147483731" r:id="rId25"/>
    <p:sldLayoutId id="2147483711" r:id="rId26"/>
    <p:sldLayoutId id="2147483725" r:id="rId27"/>
    <p:sldLayoutId id="2147483732" r:id="rId2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Uruguay" TargetMode="External"/><Relationship Id="rId3" Type="http://schemas.openxmlformats.org/officeDocument/2006/relationships/image" Target="../media/image10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hyperlink" Target="https://commons.wikimedia.org/wiki/File:Flag_of_Paraguay_(1842-1954).svg" TargetMode="External"/><Relationship Id="rId5" Type="http://schemas.openxmlformats.org/officeDocument/2006/relationships/image" Target="../media/image11.png"/><Relationship Id="rId4" Type="http://schemas.openxmlformats.org/officeDocument/2006/relationships/hyperlink" Target="https://en.wikipedia.org/wiki/Argentina_at_the_1948_Summer_Olympics" TargetMode="External"/><Relationship Id="rId9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D29167-7C68-0751-4CC4-C33A15A80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Forma libre 117">
            <a:extLst>
              <a:ext uri="{FF2B5EF4-FFF2-40B4-BE49-F238E27FC236}">
                <a16:creationId xmlns:a16="http://schemas.microsoft.com/office/drawing/2014/main" id="{C892D7B8-D7D7-5990-B0B2-5DA1A10CD2A0}"/>
              </a:ext>
            </a:extLst>
          </p:cNvPr>
          <p:cNvSpPr/>
          <p:nvPr/>
        </p:nvSpPr>
        <p:spPr>
          <a:xfrm>
            <a:off x="3044830" y="0"/>
            <a:ext cx="8795676" cy="6573934"/>
          </a:xfrm>
          <a:custGeom>
            <a:avLst/>
            <a:gdLst>
              <a:gd name="csX0" fmla="*/ 579494 w 8795676"/>
              <a:gd name="csY0" fmla="*/ 0 h 6573934"/>
              <a:gd name="csX1" fmla="*/ 2878868 w 8795676"/>
              <a:gd name="csY1" fmla="*/ 0 h 6573934"/>
              <a:gd name="csX2" fmla="*/ 2784197 w 8795676"/>
              <a:gd name="csY2" fmla="*/ 68182 h 6573934"/>
              <a:gd name="csX3" fmla="*/ 1743287 w 8795676"/>
              <a:gd name="csY3" fmla="*/ 2176087 h 6573934"/>
              <a:gd name="csX4" fmla="*/ 4397831 w 8795676"/>
              <a:gd name="csY4" fmla="*/ 4830641 h 6573934"/>
              <a:gd name="csX5" fmla="*/ 7052389 w 8795676"/>
              <a:gd name="csY5" fmla="*/ 2176087 h 6573934"/>
              <a:gd name="csX6" fmla="*/ 6011477 w 8795676"/>
              <a:gd name="csY6" fmla="*/ 68182 h 6573934"/>
              <a:gd name="csX7" fmla="*/ 5916806 w 8795676"/>
              <a:gd name="csY7" fmla="*/ 0 h 6573934"/>
              <a:gd name="csX8" fmla="*/ 8219544 w 8795676"/>
              <a:gd name="csY8" fmla="*/ 0 h 6573934"/>
              <a:gd name="csX9" fmla="*/ 8265116 w 8795676"/>
              <a:gd name="csY9" fmla="*/ 79285 h 6573934"/>
              <a:gd name="csX10" fmla="*/ 8795676 w 8795676"/>
              <a:gd name="csY10" fmla="*/ 2176087 h 6573934"/>
              <a:gd name="csX11" fmla="*/ 4397831 w 8795676"/>
              <a:gd name="csY11" fmla="*/ 6573934 h 6573934"/>
              <a:gd name="csX12" fmla="*/ 0 w 8795676"/>
              <a:gd name="csY12" fmla="*/ 2176087 h 6573934"/>
              <a:gd name="csX13" fmla="*/ 530557 w 8795676"/>
              <a:gd name="csY13" fmla="*/ 85134 h 657393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</a:cxnLst>
            <a:rect l="l" t="t" r="r" b="b"/>
            <a:pathLst>
              <a:path w="8795676" h="6573934">
                <a:moveTo>
                  <a:pt x="579494" y="0"/>
                </a:moveTo>
                <a:lnTo>
                  <a:pt x="2878868" y="0"/>
                </a:lnTo>
                <a:lnTo>
                  <a:pt x="2784197" y="68182"/>
                </a:lnTo>
                <a:cubicBezTo>
                  <a:pt x="2151363" y="553388"/>
                  <a:pt x="1743287" y="1317127"/>
                  <a:pt x="1743287" y="2176087"/>
                </a:cubicBezTo>
                <a:cubicBezTo>
                  <a:pt x="1743287" y="3642032"/>
                  <a:pt x="2931892" y="4830641"/>
                  <a:pt x="4397831" y="4830641"/>
                </a:cubicBezTo>
                <a:cubicBezTo>
                  <a:pt x="5863784" y="4830641"/>
                  <a:pt x="7052389" y="3642032"/>
                  <a:pt x="7052389" y="2176087"/>
                </a:cubicBezTo>
                <a:cubicBezTo>
                  <a:pt x="7052389" y="1317127"/>
                  <a:pt x="6644314" y="553388"/>
                  <a:pt x="6011477" y="68182"/>
                </a:cubicBezTo>
                <a:lnTo>
                  <a:pt x="5916806" y="0"/>
                </a:lnTo>
                <a:lnTo>
                  <a:pt x="8219544" y="0"/>
                </a:lnTo>
                <a:lnTo>
                  <a:pt x="8265116" y="79285"/>
                </a:lnTo>
                <a:cubicBezTo>
                  <a:pt x="8603507" y="702448"/>
                  <a:pt x="8795676" y="1416698"/>
                  <a:pt x="8795676" y="2176087"/>
                </a:cubicBezTo>
                <a:cubicBezTo>
                  <a:pt x="8795676" y="4592919"/>
                  <a:pt x="6827867" y="6573934"/>
                  <a:pt x="4397831" y="6573934"/>
                </a:cubicBezTo>
                <a:cubicBezTo>
                  <a:pt x="1981008" y="6573934"/>
                  <a:pt x="0" y="4606133"/>
                  <a:pt x="0" y="2176087"/>
                </a:cubicBezTo>
                <a:cubicBezTo>
                  <a:pt x="0" y="1420823"/>
                  <a:pt x="192168" y="708120"/>
                  <a:pt x="530557" y="85134"/>
                </a:cubicBezTo>
                <a:close/>
              </a:path>
            </a:pathLst>
          </a:custGeom>
          <a:gradFill flip="none" rotWithShape="1">
            <a:gsLst>
              <a:gs pos="19000">
                <a:srgbClr val="00B7EB">
                  <a:alpha val="0"/>
                </a:srgbClr>
              </a:gs>
              <a:gs pos="99000">
                <a:srgbClr val="00B7EB">
                  <a:alpha val="19955"/>
                </a:srgbClr>
              </a:gs>
            </a:gsLst>
            <a:lin ang="2700000" scaled="1"/>
            <a:tileRect/>
          </a:gradFill>
          <a:ln w="1546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s-AR" sz="1588">
              <a:solidFill>
                <a:schemeClr val="tx1"/>
              </a:solidFill>
              <a:latin typeface="Pulso" pitchFamily="2" charset="0"/>
            </a:endParaRPr>
          </a:p>
        </p:txBody>
      </p:sp>
      <p:sp>
        <p:nvSpPr>
          <p:cNvPr id="96" name="Forma libre 95">
            <a:extLst>
              <a:ext uri="{FF2B5EF4-FFF2-40B4-BE49-F238E27FC236}">
                <a16:creationId xmlns:a16="http://schemas.microsoft.com/office/drawing/2014/main" id="{CE591B03-575D-B4BE-D395-3F65ACC9CA7B}"/>
              </a:ext>
            </a:extLst>
          </p:cNvPr>
          <p:cNvSpPr/>
          <p:nvPr/>
        </p:nvSpPr>
        <p:spPr>
          <a:xfrm>
            <a:off x="2708502" y="-15591"/>
            <a:ext cx="8795676" cy="6642075"/>
          </a:xfrm>
          <a:custGeom>
            <a:avLst/>
            <a:gdLst>
              <a:gd name="csX0" fmla="*/ 618663 w 8795676"/>
              <a:gd name="csY0" fmla="*/ 0 h 6642075"/>
              <a:gd name="csX1" fmla="*/ 2984564 w 8795676"/>
              <a:gd name="csY1" fmla="*/ 0 h 6642075"/>
              <a:gd name="csX2" fmla="*/ 2913706 w 8795676"/>
              <a:gd name="csY2" fmla="*/ 43050 h 6642075"/>
              <a:gd name="csX3" fmla="*/ 1743287 w 8795676"/>
              <a:gd name="csY3" fmla="*/ 2244228 h 6642075"/>
              <a:gd name="csX4" fmla="*/ 4397831 w 8795676"/>
              <a:gd name="csY4" fmla="*/ 4898782 h 6642075"/>
              <a:gd name="csX5" fmla="*/ 7052389 w 8795676"/>
              <a:gd name="csY5" fmla="*/ 2244228 h 6642075"/>
              <a:gd name="csX6" fmla="*/ 5881967 w 8795676"/>
              <a:gd name="csY6" fmla="*/ 43050 h 6642075"/>
              <a:gd name="csX7" fmla="*/ 5811109 w 8795676"/>
              <a:gd name="csY7" fmla="*/ 0 h 6642075"/>
              <a:gd name="csX8" fmla="*/ 8180378 w 8795676"/>
              <a:gd name="csY8" fmla="*/ 0 h 6642075"/>
              <a:gd name="csX9" fmla="*/ 8265116 w 8795676"/>
              <a:gd name="csY9" fmla="*/ 147426 h 6642075"/>
              <a:gd name="csX10" fmla="*/ 8795676 w 8795676"/>
              <a:gd name="csY10" fmla="*/ 2244228 h 6642075"/>
              <a:gd name="csX11" fmla="*/ 4397831 w 8795676"/>
              <a:gd name="csY11" fmla="*/ 6642075 h 6642075"/>
              <a:gd name="csX12" fmla="*/ 0 w 8795676"/>
              <a:gd name="csY12" fmla="*/ 2244228 h 6642075"/>
              <a:gd name="csX13" fmla="*/ 530557 w 8795676"/>
              <a:gd name="csY13" fmla="*/ 153275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271818 w 8795676"/>
              <a:gd name="csY14" fmla="*/ 91440 h 6642075"/>
              <a:gd name="csX0" fmla="*/ 8180378 w 8795676"/>
              <a:gd name="csY0" fmla="*/ 602243 h 7244318"/>
              <a:gd name="csX1" fmla="*/ 8265116 w 8795676"/>
              <a:gd name="csY1" fmla="*/ 749669 h 7244318"/>
              <a:gd name="csX2" fmla="*/ 8795676 w 8795676"/>
              <a:gd name="csY2" fmla="*/ 2846471 h 7244318"/>
              <a:gd name="csX3" fmla="*/ 4397831 w 8795676"/>
              <a:gd name="csY3" fmla="*/ 7244318 h 7244318"/>
              <a:gd name="csX4" fmla="*/ 0 w 8795676"/>
              <a:gd name="csY4" fmla="*/ 2846471 h 7244318"/>
              <a:gd name="csX5" fmla="*/ 530557 w 8795676"/>
              <a:gd name="csY5" fmla="*/ 755518 h 7244318"/>
              <a:gd name="csX6" fmla="*/ 618663 w 8795676"/>
              <a:gd name="csY6" fmla="*/ 602243 h 7244318"/>
              <a:gd name="csX7" fmla="*/ 2984564 w 8795676"/>
              <a:gd name="csY7" fmla="*/ 602243 h 7244318"/>
              <a:gd name="csX8" fmla="*/ 2913706 w 8795676"/>
              <a:gd name="csY8" fmla="*/ 645293 h 7244318"/>
              <a:gd name="csX9" fmla="*/ 1743287 w 8795676"/>
              <a:gd name="csY9" fmla="*/ 2846471 h 7244318"/>
              <a:gd name="csX10" fmla="*/ 4397831 w 8795676"/>
              <a:gd name="csY10" fmla="*/ 5501025 h 7244318"/>
              <a:gd name="csX11" fmla="*/ 7052389 w 8795676"/>
              <a:gd name="csY11" fmla="*/ 2846471 h 7244318"/>
              <a:gd name="csX12" fmla="*/ 5881967 w 8795676"/>
              <a:gd name="csY12" fmla="*/ 645293 h 7244318"/>
              <a:gd name="csX13" fmla="*/ 5811109 w 8795676"/>
              <a:gd name="csY13" fmla="*/ 602243 h 7244318"/>
              <a:gd name="csX14" fmla="*/ 7084149 w 8795676"/>
              <a:gd name="csY14" fmla="*/ 0 h 7244318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180378 w 8795676"/>
              <a:gd name="csY14" fmla="*/ 0 h 6642075"/>
              <a:gd name="csX0" fmla="*/ 8180378 w 8795676"/>
              <a:gd name="csY0" fmla="*/ 0 h 6642075"/>
              <a:gd name="csX1" fmla="*/ 8265116 w 8795676"/>
              <a:gd name="csY1" fmla="*/ 147426 h 6642075"/>
              <a:gd name="csX2" fmla="*/ 8795676 w 8795676"/>
              <a:gd name="csY2" fmla="*/ 2244228 h 6642075"/>
              <a:gd name="csX3" fmla="*/ 4397831 w 8795676"/>
              <a:gd name="csY3" fmla="*/ 6642075 h 6642075"/>
              <a:gd name="csX4" fmla="*/ 0 w 8795676"/>
              <a:gd name="csY4" fmla="*/ 2244228 h 6642075"/>
              <a:gd name="csX5" fmla="*/ 530557 w 8795676"/>
              <a:gd name="csY5" fmla="*/ 153275 h 6642075"/>
              <a:gd name="csX6" fmla="*/ 618663 w 8795676"/>
              <a:gd name="csY6" fmla="*/ 0 h 6642075"/>
              <a:gd name="csX7" fmla="*/ 2984564 w 8795676"/>
              <a:gd name="csY7" fmla="*/ 0 h 6642075"/>
              <a:gd name="csX8" fmla="*/ 2913706 w 8795676"/>
              <a:gd name="csY8" fmla="*/ 43050 h 6642075"/>
              <a:gd name="csX9" fmla="*/ 1743287 w 8795676"/>
              <a:gd name="csY9" fmla="*/ 2244228 h 6642075"/>
              <a:gd name="csX10" fmla="*/ 4397831 w 8795676"/>
              <a:gd name="csY10" fmla="*/ 4898782 h 6642075"/>
              <a:gd name="csX11" fmla="*/ 7052389 w 8795676"/>
              <a:gd name="csY11" fmla="*/ 2244228 h 6642075"/>
              <a:gd name="csX12" fmla="*/ 5881967 w 8795676"/>
              <a:gd name="csY12" fmla="*/ 43050 h 6642075"/>
              <a:gd name="csX13" fmla="*/ 5811109 w 8795676"/>
              <a:gd name="csY13" fmla="*/ 0 h 6642075"/>
              <a:gd name="csX14" fmla="*/ 8180378 w 8795676"/>
              <a:gd name="csY14" fmla="*/ 0 h 6642075"/>
              <a:gd name="csX0" fmla="*/ 8180378 w 8795676"/>
              <a:gd name="csY0" fmla="*/ 9798 h 6651873"/>
              <a:gd name="csX1" fmla="*/ 8265116 w 8795676"/>
              <a:gd name="csY1" fmla="*/ 157224 h 6651873"/>
              <a:gd name="csX2" fmla="*/ 8795676 w 8795676"/>
              <a:gd name="csY2" fmla="*/ 2254026 h 6651873"/>
              <a:gd name="csX3" fmla="*/ 4397831 w 8795676"/>
              <a:gd name="csY3" fmla="*/ 6651873 h 6651873"/>
              <a:gd name="csX4" fmla="*/ 0 w 8795676"/>
              <a:gd name="csY4" fmla="*/ 2254026 h 6651873"/>
              <a:gd name="csX5" fmla="*/ 530557 w 8795676"/>
              <a:gd name="csY5" fmla="*/ 163073 h 6651873"/>
              <a:gd name="csX6" fmla="*/ 618663 w 8795676"/>
              <a:gd name="csY6" fmla="*/ 9798 h 6651873"/>
              <a:gd name="csX7" fmla="*/ 644300 w 8795676"/>
              <a:gd name="csY7" fmla="*/ 14879 h 6651873"/>
              <a:gd name="csX8" fmla="*/ 2984564 w 8795676"/>
              <a:gd name="csY8" fmla="*/ 9798 h 6651873"/>
              <a:gd name="csX9" fmla="*/ 2913706 w 8795676"/>
              <a:gd name="csY9" fmla="*/ 52848 h 6651873"/>
              <a:gd name="csX10" fmla="*/ 1743287 w 8795676"/>
              <a:gd name="csY10" fmla="*/ 2254026 h 6651873"/>
              <a:gd name="csX11" fmla="*/ 4397831 w 8795676"/>
              <a:gd name="csY11" fmla="*/ 4908580 h 6651873"/>
              <a:gd name="csX12" fmla="*/ 7052389 w 8795676"/>
              <a:gd name="csY12" fmla="*/ 2254026 h 6651873"/>
              <a:gd name="csX13" fmla="*/ 5881967 w 8795676"/>
              <a:gd name="csY13" fmla="*/ 52848 h 6651873"/>
              <a:gd name="csX14" fmla="*/ 5811109 w 8795676"/>
              <a:gd name="csY14" fmla="*/ 9798 h 6651873"/>
              <a:gd name="csX15" fmla="*/ 8180378 w 8795676"/>
              <a:gd name="csY15" fmla="*/ 9798 h 6651873"/>
              <a:gd name="csX0" fmla="*/ 8180378 w 8795676"/>
              <a:gd name="csY0" fmla="*/ 332946 h 6975021"/>
              <a:gd name="csX1" fmla="*/ 8265116 w 8795676"/>
              <a:gd name="csY1" fmla="*/ 480372 h 6975021"/>
              <a:gd name="csX2" fmla="*/ 8795676 w 8795676"/>
              <a:gd name="csY2" fmla="*/ 2577174 h 6975021"/>
              <a:gd name="csX3" fmla="*/ 4397831 w 8795676"/>
              <a:gd name="csY3" fmla="*/ 6975021 h 6975021"/>
              <a:gd name="csX4" fmla="*/ 0 w 8795676"/>
              <a:gd name="csY4" fmla="*/ 2577174 h 6975021"/>
              <a:gd name="csX5" fmla="*/ 530557 w 8795676"/>
              <a:gd name="csY5" fmla="*/ 486221 h 6975021"/>
              <a:gd name="csX6" fmla="*/ 618663 w 8795676"/>
              <a:gd name="csY6" fmla="*/ 332946 h 6975021"/>
              <a:gd name="csX7" fmla="*/ 644300 w 8795676"/>
              <a:gd name="csY7" fmla="*/ 338027 h 6975021"/>
              <a:gd name="csX8" fmla="*/ 2984564 w 8795676"/>
              <a:gd name="csY8" fmla="*/ 332946 h 6975021"/>
              <a:gd name="csX9" fmla="*/ 2913706 w 8795676"/>
              <a:gd name="csY9" fmla="*/ 375996 h 6975021"/>
              <a:gd name="csX10" fmla="*/ 1743287 w 8795676"/>
              <a:gd name="csY10" fmla="*/ 2577174 h 6975021"/>
              <a:gd name="csX11" fmla="*/ 4397831 w 8795676"/>
              <a:gd name="csY11" fmla="*/ 5231728 h 6975021"/>
              <a:gd name="csX12" fmla="*/ 7052389 w 8795676"/>
              <a:gd name="csY12" fmla="*/ 2577174 h 6975021"/>
              <a:gd name="csX13" fmla="*/ 5881967 w 8795676"/>
              <a:gd name="csY13" fmla="*/ 375996 h 6975021"/>
              <a:gd name="csX14" fmla="*/ 5811109 w 8795676"/>
              <a:gd name="csY14" fmla="*/ 332946 h 6975021"/>
              <a:gd name="csX15" fmla="*/ 8180378 w 8795676"/>
              <a:gd name="csY15" fmla="*/ 332946 h 6975021"/>
              <a:gd name="csX0" fmla="*/ 8180378 w 8795676"/>
              <a:gd name="csY0" fmla="*/ 332946 h 6975021"/>
              <a:gd name="csX1" fmla="*/ 8265116 w 8795676"/>
              <a:gd name="csY1" fmla="*/ 480372 h 6975021"/>
              <a:gd name="csX2" fmla="*/ 8795676 w 8795676"/>
              <a:gd name="csY2" fmla="*/ 2577174 h 6975021"/>
              <a:gd name="csX3" fmla="*/ 4397831 w 8795676"/>
              <a:gd name="csY3" fmla="*/ 6975021 h 6975021"/>
              <a:gd name="csX4" fmla="*/ 0 w 8795676"/>
              <a:gd name="csY4" fmla="*/ 2577174 h 6975021"/>
              <a:gd name="csX5" fmla="*/ 530557 w 8795676"/>
              <a:gd name="csY5" fmla="*/ 486221 h 6975021"/>
              <a:gd name="csX6" fmla="*/ 618663 w 8795676"/>
              <a:gd name="csY6" fmla="*/ 332946 h 6975021"/>
              <a:gd name="csX7" fmla="*/ 644300 w 8795676"/>
              <a:gd name="csY7" fmla="*/ 338027 h 6975021"/>
              <a:gd name="csX8" fmla="*/ 2984564 w 8795676"/>
              <a:gd name="csY8" fmla="*/ 332946 h 6975021"/>
              <a:gd name="csX9" fmla="*/ 2913706 w 8795676"/>
              <a:gd name="csY9" fmla="*/ 375996 h 6975021"/>
              <a:gd name="csX10" fmla="*/ 1743287 w 8795676"/>
              <a:gd name="csY10" fmla="*/ 2577174 h 6975021"/>
              <a:gd name="csX11" fmla="*/ 4397831 w 8795676"/>
              <a:gd name="csY11" fmla="*/ 5231728 h 6975021"/>
              <a:gd name="csX12" fmla="*/ 7052389 w 8795676"/>
              <a:gd name="csY12" fmla="*/ 2577174 h 6975021"/>
              <a:gd name="csX13" fmla="*/ 5881967 w 8795676"/>
              <a:gd name="csY13" fmla="*/ 375996 h 6975021"/>
              <a:gd name="csX14" fmla="*/ 5811109 w 8795676"/>
              <a:gd name="csY14" fmla="*/ 332946 h 6975021"/>
              <a:gd name="csX15" fmla="*/ 8180378 w 8795676"/>
              <a:gd name="csY15" fmla="*/ 332946 h 6975021"/>
              <a:gd name="csX0" fmla="*/ 8180378 w 8795676"/>
              <a:gd name="csY0" fmla="*/ 788002 h 7430077"/>
              <a:gd name="csX1" fmla="*/ 8265116 w 8795676"/>
              <a:gd name="csY1" fmla="*/ 935428 h 7430077"/>
              <a:gd name="csX2" fmla="*/ 8795676 w 8795676"/>
              <a:gd name="csY2" fmla="*/ 3032230 h 7430077"/>
              <a:gd name="csX3" fmla="*/ 4397831 w 8795676"/>
              <a:gd name="csY3" fmla="*/ 7430077 h 7430077"/>
              <a:gd name="csX4" fmla="*/ 0 w 8795676"/>
              <a:gd name="csY4" fmla="*/ 3032230 h 7430077"/>
              <a:gd name="csX5" fmla="*/ 530557 w 8795676"/>
              <a:gd name="csY5" fmla="*/ 941277 h 7430077"/>
              <a:gd name="csX6" fmla="*/ 618663 w 8795676"/>
              <a:gd name="csY6" fmla="*/ 788002 h 7430077"/>
              <a:gd name="csX7" fmla="*/ 2084217 w 8795676"/>
              <a:gd name="csY7" fmla="*/ 236034 h 7430077"/>
              <a:gd name="csX8" fmla="*/ 2984564 w 8795676"/>
              <a:gd name="csY8" fmla="*/ 788002 h 7430077"/>
              <a:gd name="csX9" fmla="*/ 2913706 w 8795676"/>
              <a:gd name="csY9" fmla="*/ 831052 h 7430077"/>
              <a:gd name="csX10" fmla="*/ 1743287 w 8795676"/>
              <a:gd name="csY10" fmla="*/ 3032230 h 7430077"/>
              <a:gd name="csX11" fmla="*/ 4397831 w 8795676"/>
              <a:gd name="csY11" fmla="*/ 5686784 h 7430077"/>
              <a:gd name="csX12" fmla="*/ 7052389 w 8795676"/>
              <a:gd name="csY12" fmla="*/ 3032230 h 7430077"/>
              <a:gd name="csX13" fmla="*/ 5881967 w 8795676"/>
              <a:gd name="csY13" fmla="*/ 831052 h 7430077"/>
              <a:gd name="csX14" fmla="*/ 5811109 w 8795676"/>
              <a:gd name="csY14" fmla="*/ 788002 h 7430077"/>
              <a:gd name="csX15" fmla="*/ 8180378 w 8795676"/>
              <a:gd name="csY15" fmla="*/ 788002 h 7430077"/>
              <a:gd name="csX0" fmla="*/ 2084217 w 8795676"/>
              <a:gd name="csY0" fmla="*/ 236034 h 7430077"/>
              <a:gd name="csX1" fmla="*/ 2984564 w 8795676"/>
              <a:gd name="csY1" fmla="*/ 788002 h 7430077"/>
              <a:gd name="csX2" fmla="*/ 2913706 w 8795676"/>
              <a:gd name="csY2" fmla="*/ 831052 h 7430077"/>
              <a:gd name="csX3" fmla="*/ 1743287 w 8795676"/>
              <a:gd name="csY3" fmla="*/ 3032230 h 7430077"/>
              <a:gd name="csX4" fmla="*/ 4397831 w 8795676"/>
              <a:gd name="csY4" fmla="*/ 5686784 h 7430077"/>
              <a:gd name="csX5" fmla="*/ 7052389 w 8795676"/>
              <a:gd name="csY5" fmla="*/ 3032230 h 7430077"/>
              <a:gd name="csX6" fmla="*/ 5881967 w 8795676"/>
              <a:gd name="csY6" fmla="*/ 831052 h 7430077"/>
              <a:gd name="csX7" fmla="*/ 5811109 w 8795676"/>
              <a:gd name="csY7" fmla="*/ 788002 h 7430077"/>
              <a:gd name="csX8" fmla="*/ 8180378 w 8795676"/>
              <a:gd name="csY8" fmla="*/ 788002 h 7430077"/>
              <a:gd name="csX9" fmla="*/ 8265116 w 8795676"/>
              <a:gd name="csY9" fmla="*/ 935428 h 7430077"/>
              <a:gd name="csX10" fmla="*/ 8795676 w 8795676"/>
              <a:gd name="csY10" fmla="*/ 3032230 h 7430077"/>
              <a:gd name="csX11" fmla="*/ 4397831 w 8795676"/>
              <a:gd name="csY11" fmla="*/ 7430077 h 7430077"/>
              <a:gd name="csX12" fmla="*/ 0 w 8795676"/>
              <a:gd name="csY12" fmla="*/ 3032230 h 7430077"/>
              <a:gd name="csX13" fmla="*/ 530557 w 8795676"/>
              <a:gd name="csY13" fmla="*/ 941277 h 7430077"/>
              <a:gd name="csX14" fmla="*/ 618663 w 8795676"/>
              <a:gd name="csY14" fmla="*/ 788002 h 7430077"/>
              <a:gd name="csX15" fmla="*/ 2175657 w 8795676"/>
              <a:gd name="csY15" fmla="*/ 327474 h 7430077"/>
              <a:gd name="csX0" fmla="*/ 2084217 w 8795676"/>
              <a:gd name="csY0" fmla="*/ 236034 h 7430077"/>
              <a:gd name="csX1" fmla="*/ 2984564 w 8795676"/>
              <a:gd name="csY1" fmla="*/ 788002 h 7430077"/>
              <a:gd name="csX2" fmla="*/ 2913706 w 8795676"/>
              <a:gd name="csY2" fmla="*/ 831052 h 7430077"/>
              <a:gd name="csX3" fmla="*/ 1743287 w 8795676"/>
              <a:gd name="csY3" fmla="*/ 3032230 h 7430077"/>
              <a:gd name="csX4" fmla="*/ 4397831 w 8795676"/>
              <a:gd name="csY4" fmla="*/ 5686784 h 7430077"/>
              <a:gd name="csX5" fmla="*/ 7052389 w 8795676"/>
              <a:gd name="csY5" fmla="*/ 3032230 h 7430077"/>
              <a:gd name="csX6" fmla="*/ 5881967 w 8795676"/>
              <a:gd name="csY6" fmla="*/ 831052 h 7430077"/>
              <a:gd name="csX7" fmla="*/ 5811109 w 8795676"/>
              <a:gd name="csY7" fmla="*/ 788002 h 7430077"/>
              <a:gd name="csX8" fmla="*/ 8180378 w 8795676"/>
              <a:gd name="csY8" fmla="*/ 788002 h 7430077"/>
              <a:gd name="csX9" fmla="*/ 8265116 w 8795676"/>
              <a:gd name="csY9" fmla="*/ 935428 h 7430077"/>
              <a:gd name="csX10" fmla="*/ 8795676 w 8795676"/>
              <a:gd name="csY10" fmla="*/ 3032230 h 7430077"/>
              <a:gd name="csX11" fmla="*/ 4397831 w 8795676"/>
              <a:gd name="csY11" fmla="*/ 7430077 h 7430077"/>
              <a:gd name="csX12" fmla="*/ 0 w 8795676"/>
              <a:gd name="csY12" fmla="*/ 3032230 h 7430077"/>
              <a:gd name="csX13" fmla="*/ 530557 w 8795676"/>
              <a:gd name="csY13" fmla="*/ 941277 h 7430077"/>
              <a:gd name="csX14" fmla="*/ 618663 w 8795676"/>
              <a:gd name="csY14" fmla="*/ 788002 h 7430077"/>
              <a:gd name="csX0" fmla="*/ 2984564 w 8795676"/>
              <a:gd name="csY0" fmla="*/ 0 h 6642075"/>
              <a:gd name="csX1" fmla="*/ 2913706 w 8795676"/>
              <a:gd name="csY1" fmla="*/ 43050 h 6642075"/>
              <a:gd name="csX2" fmla="*/ 1743287 w 8795676"/>
              <a:gd name="csY2" fmla="*/ 2244228 h 6642075"/>
              <a:gd name="csX3" fmla="*/ 4397831 w 8795676"/>
              <a:gd name="csY3" fmla="*/ 4898782 h 6642075"/>
              <a:gd name="csX4" fmla="*/ 7052389 w 8795676"/>
              <a:gd name="csY4" fmla="*/ 2244228 h 6642075"/>
              <a:gd name="csX5" fmla="*/ 5881967 w 8795676"/>
              <a:gd name="csY5" fmla="*/ 43050 h 6642075"/>
              <a:gd name="csX6" fmla="*/ 5811109 w 8795676"/>
              <a:gd name="csY6" fmla="*/ 0 h 6642075"/>
              <a:gd name="csX7" fmla="*/ 8180378 w 8795676"/>
              <a:gd name="csY7" fmla="*/ 0 h 6642075"/>
              <a:gd name="csX8" fmla="*/ 8265116 w 8795676"/>
              <a:gd name="csY8" fmla="*/ 147426 h 6642075"/>
              <a:gd name="csX9" fmla="*/ 8795676 w 8795676"/>
              <a:gd name="csY9" fmla="*/ 2244228 h 6642075"/>
              <a:gd name="csX10" fmla="*/ 4397831 w 8795676"/>
              <a:gd name="csY10" fmla="*/ 6642075 h 6642075"/>
              <a:gd name="csX11" fmla="*/ 0 w 8795676"/>
              <a:gd name="csY11" fmla="*/ 2244228 h 6642075"/>
              <a:gd name="csX12" fmla="*/ 530557 w 8795676"/>
              <a:gd name="csY12" fmla="*/ 153275 h 6642075"/>
              <a:gd name="csX13" fmla="*/ 618663 w 8795676"/>
              <a:gd name="csY13" fmla="*/ 0 h 664207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</a:cxnLst>
            <a:rect l="l" t="t" r="r" b="b"/>
            <a:pathLst>
              <a:path w="8795676" h="6642075">
                <a:moveTo>
                  <a:pt x="2984564" y="0"/>
                </a:moveTo>
                <a:lnTo>
                  <a:pt x="2913706" y="43050"/>
                </a:lnTo>
                <a:cubicBezTo>
                  <a:pt x="2207586" y="520120"/>
                  <a:pt x="1743287" y="1328004"/>
                  <a:pt x="1743287" y="2244228"/>
                </a:cubicBezTo>
                <a:cubicBezTo>
                  <a:pt x="1743287" y="3710173"/>
                  <a:pt x="2931892" y="4898782"/>
                  <a:pt x="4397831" y="4898782"/>
                </a:cubicBezTo>
                <a:cubicBezTo>
                  <a:pt x="5863784" y="4898782"/>
                  <a:pt x="7052389" y="3710173"/>
                  <a:pt x="7052389" y="2244228"/>
                </a:cubicBezTo>
                <a:cubicBezTo>
                  <a:pt x="7052389" y="1328004"/>
                  <a:pt x="6588090" y="520120"/>
                  <a:pt x="5881967" y="43050"/>
                </a:cubicBezTo>
                <a:lnTo>
                  <a:pt x="5811109" y="0"/>
                </a:lnTo>
                <a:lnTo>
                  <a:pt x="8180378" y="0"/>
                </a:lnTo>
                <a:lnTo>
                  <a:pt x="8265116" y="147426"/>
                </a:lnTo>
                <a:cubicBezTo>
                  <a:pt x="8603507" y="770589"/>
                  <a:pt x="8795676" y="1484839"/>
                  <a:pt x="8795676" y="2244228"/>
                </a:cubicBezTo>
                <a:cubicBezTo>
                  <a:pt x="8795676" y="4661060"/>
                  <a:pt x="6827867" y="6642075"/>
                  <a:pt x="4397831" y="6642075"/>
                </a:cubicBezTo>
                <a:cubicBezTo>
                  <a:pt x="1981008" y="6642075"/>
                  <a:pt x="0" y="4674274"/>
                  <a:pt x="0" y="2244228"/>
                </a:cubicBezTo>
                <a:cubicBezTo>
                  <a:pt x="0" y="1488964"/>
                  <a:pt x="192168" y="776261"/>
                  <a:pt x="530557" y="153275"/>
                </a:cubicBezTo>
                <a:lnTo>
                  <a:pt x="618663" y="0"/>
                </a:lnTo>
              </a:path>
            </a:pathLst>
          </a:custGeom>
          <a:noFill/>
          <a:ln w="9525">
            <a:solidFill>
              <a:srgbClr val="00B7EB">
                <a:alpha val="24000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es-AR" dirty="0"/>
              <a:t>v</a:t>
            </a:r>
          </a:p>
        </p:txBody>
      </p:sp>
      <p:sp>
        <p:nvSpPr>
          <p:cNvPr id="151" name="Forma libre 150">
            <a:extLst>
              <a:ext uri="{FF2B5EF4-FFF2-40B4-BE49-F238E27FC236}">
                <a16:creationId xmlns:a16="http://schemas.microsoft.com/office/drawing/2014/main" id="{232FCC33-2A66-E915-99DF-F2C510E53FD5}"/>
              </a:ext>
            </a:extLst>
          </p:cNvPr>
          <p:cNvSpPr/>
          <p:nvPr/>
        </p:nvSpPr>
        <p:spPr>
          <a:xfrm>
            <a:off x="351494" y="-7797"/>
            <a:ext cx="4341759" cy="6870877"/>
          </a:xfrm>
          <a:custGeom>
            <a:avLst/>
            <a:gdLst>
              <a:gd name="csX0" fmla="*/ 4003442 w 4341759"/>
              <a:gd name="csY0" fmla="*/ 5638130 h 6870877"/>
              <a:gd name="csX1" fmla="*/ 2739805 w 4341759"/>
              <a:gd name="csY1" fmla="*/ 5638130 h 6870877"/>
              <a:gd name="csX2" fmla="*/ 2401658 w 4341759"/>
              <a:gd name="csY2" fmla="*/ 5975442 h 6870877"/>
              <a:gd name="csX3" fmla="*/ 2401658 w 4341759"/>
              <a:gd name="csY3" fmla="*/ 6870877 h 6870877"/>
              <a:gd name="csX4" fmla="*/ 4341589 w 4341759"/>
              <a:gd name="csY4" fmla="*/ 6870877 h 6870877"/>
              <a:gd name="csX5" fmla="*/ 4341589 w 4341759"/>
              <a:gd name="csY5" fmla="*/ 5975442 h 6870877"/>
              <a:gd name="csX6" fmla="*/ 4003442 w 4341759"/>
              <a:gd name="csY6" fmla="*/ 5638130 h 6870877"/>
              <a:gd name="csX7" fmla="*/ 4003611 w 4341759"/>
              <a:gd name="csY7" fmla="*/ 3120312 h 6870877"/>
              <a:gd name="csX8" fmla="*/ 2509280 w 4341759"/>
              <a:gd name="csY8" fmla="*/ 3120312 h 6870877"/>
              <a:gd name="csX9" fmla="*/ 2171133 w 4341759"/>
              <a:gd name="csY9" fmla="*/ 3457624 h 6870877"/>
              <a:gd name="csX10" fmla="*/ 2170794 w 4341759"/>
              <a:gd name="csY10" fmla="*/ 3457455 h 6870877"/>
              <a:gd name="csX11" fmla="*/ 2170794 w 4341759"/>
              <a:gd name="csY11" fmla="*/ 4648715 h 6870877"/>
              <a:gd name="csX12" fmla="*/ 1662216 w 4341759"/>
              <a:gd name="csY12" fmla="*/ 5156037 h 6870877"/>
              <a:gd name="csX13" fmla="*/ 338316 w 4341759"/>
              <a:gd name="csY13" fmla="*/ 5156037 h 6870877"/>
              <a:gd name="csX14" fmla="*/ 169 w 4341759"/>
              <a:gd name="csY14" fmla="*/ 5493350 h 6870877"/>
              <a:gd name="csX15" fmla="*/ 169 w 4341759"/>
              <a:gd name="csY15" fmla="*/ 6870876 h 6870877"/>
              <a:gd name="csX16" fmla="*/ 2170964 w 4341759"/>
              <a:gd name="csY16" fmla="*/ 6870876 h 6870877"/>
              <a:gd name="csX17" fmla="*/ 2170964 w 4341759"/>
              <a:gd name="csY17" fmla="*/ 5915159 h 6870877"/>
              <a:gd name="csX18" fmla="*/ 2679542 w 4341759"/>
              <a:gd name="csY18" fmla="*/ 5407836 h 6870877"/>
              <a:gd name="csX19" fmla="*/ 4003611 w 4341759"/>
              <a:gd name="csY19" fmla="*/ 5407836 h 6870877"/>
              <a:gd name="csX20" fmla="*/ 4341759 w 4341759"/>
              <a:gd name="csY20" fmla="*/ 5070524 h 6870877"/>
              <a:gd name="csX21" fmla="*/ 4341759 w 4341759"/>
              <a:gd name="csY21" fmla="*/ 3457624 h 6870877"/>
              <a:gd name="csX22" fmla="*/ 4003611 w 4341759"/>
              <a:gd name="csY22" fmla="*/ 3120312 h 6870877"/>
              <a:gd name="csX23" fmla="*/ 1606088 w 4341759"/>
              <a:gd name="csY23" fmla="*/ 1087298 h 6870877"/>
              <a:gd name="csX24" fmla="*/ 333843 w 4341759"/>
              <a:gd name="csY24" fmla="*/ 1087298 h 6870877"/>
              <a:gd name="csX25" fmla="*/ 0 w 4341759"/>
              <a:gd name="csY25" fmla="*/ 1421141 h 6870877"/>
              <a:gd name="csX26" fmla="*/ 0 w 4341759"/>
              <a:gd name="csY26" fmla="*/ 4589023 h 6870877"/>
              <a:gd name="csX27" fmla="*/ 333843 w 4341759"/>
              <a:gd name="csY27" fmla="*/ 4922866 h 6870877"/>
              <a:gd name="csX28" fmla="*/ 1606088 w 4341759"/>
              <a:gd name="csY28" fmla="*/ 4922866 h 6870877"/>
              <a:gd name="csX29" fmla="*/ 1939931 w 4341759"/>
              <a:gd name="csY29" fmla="*/ 4589023 h 6870877"/>
              <a:gd name="csX30" fmla="*/ 1939931 w 4341759"/>
              <a:gd name="csY30" fmla="*/ 1421141 h 6870877"/>
              <a:gd name="csX31" fmla="*/ 1606088 w 4341759"/>
              <a:gd name="csY31" fmla="*/ 1087298 h 6870877"/>
              <a:gd name="csX32" fmla="*/ 2170795 w 4341759"/>
              <a:gd name="csY32" fmla="*/ 2717 h 6870877"/>
              <a:gd name="csX33" fmla="*/ 0 w 4341759"/>
              <a:gd name="csY33" fmla="*/ 2717 h 6870877"/>
              <a:gd name="csX34" fmla="*/ 0 w 4341759"/>
              <a:gd name="csY34" fmla="*/ 522740 h 6870877"/>
              <a:gd name="csX35" fmla="*/ 338147 w 4341759"/>
              <a:gd name="csY35" fmla="*/ 860052 h 6870877"/>
              <a:gd name="csX36" fmla="*/ 1662216 w 4341759"/>
              <a:gd name="csY36" fmla="*/ 860052 h 6870877"/>
              <a:gd name="csX37" fmla="*/ 2170795 w 4341759"/>
              <a:gd name="csY37" fmla="*/ 1367374 h 6870877"/>
              <a:gd name="csX38" fmla="*/ 2170795 w 4341759"/>
              <a:gd name="csY38" fmla="*/ 2552538 h 6870877"/>
              <a:gd name="csX39" fmla="*/ 2508942 w 4341759"/>
              <a:gd name="csY39" fmla="*/ 2889850 h 6870877"/>
              <a:gd name="csX40" fmla="*/ 4003273 w 4341759"/>
              <a:gd name="csY40" fmla="*/ 2889850 h 6870877"/>
              <a:gd name="csX41" fmla="*/ 4341420 w 4341759"/>
              <a:gd name="csY41" fmla="*/ 2552538 h 6870877"/>
              <a:gd name="csX42" fmla="*/ 4341420 w 4341759"/>
              <a:gd name="csY42" fmla="*/ 939638 h 6870877"/>
              <a:gd name="csX43" fmla="*/ 4003273 w 4341759"/>
              <a:gd name="csY43" fmla="*/ 602326 h 6870877"/>
              <a:gd name="csX44" fmla="*/ 2679203 w 4341759"/>
              <a:gd name="csY44" fmla="*/ 602326 h 6870877"/>
              <a:gd name="csX45" fmla="*/ 2170625 w 4341759"/>
              <a:gd name="csY45" fmla="*/ 95004 h 6870877"/>
              <a:gd name="csX46" fmla="*/ 2170795 w 4341759"/>
              <a:gd name="csY46" fmla="*/ 95004 h 6870877"/>
              <a:gd name="csX47" fmla="*/ 4341588 w 4341759"/>
              <a:gd name="csY47" fmla="*/ 0 h 6870877"/>
              <a:gd name="csX48" fmla="*/ 2401657 w 4341759"/>
              <a:gd name="csY48" fmla="*/ 0 h 6870877"/>
              <a:gd name="csX49" fmla="*/ 2401657 w 4341759"/>
              <a:gd name="csY49" fmla="*/ 28391 h 6870877"/>
              <a:gd name="csX50" fmla="*/ 2739804 w 4341759"/>
              <a:gd name="csY50" fmla="*/ 365703 h 6870877"/>
              <a:gd name="csX51" fmla="*/ 4003441 w 4341759"/>
              <a:gd name="csY51" fmla="*/ 365703 h 6870877"/>
              <a:gd name="csX52" fmla="*/ 4341588 w 4341759"/>
              <a:gd name="csY52" fmla="*/ 28391 h 687087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  <a:cxn ang="0">
                <a:pos x="csX38" y="csY38"/>
              </a:cxn>
              <a:cxn ang="0">
                <a:pos x="csX39" y="csY39"/>
              </a:cxn>
              <a:cxn ang="0">
                <a:pos x="csX40" y="csY40"/>
              </a:cxn>
              <a:cxn ang="0">
                <a:pos x="csX41" y="csY41"/>
              </a:cxn>
              <a:cxn ang="0">
                <a:pos x="csX42" y="csY42"/>
              </a:cxn>
              <a:cxn ang="0">
                <a:pos x="csX43" y="csY43"/>
              </a:cxn>
              <a:cxn ang="0">
                <a:pos x="csX44" y="csY44"/>
              </a:cxn>
              <a:cxn ang="0">
                <a:pos x="csX45" y="csY45"/>
              </a:cxn>
              <a:cxn ang="0">
                <a:pos x="csX46" y="csY46"/>
              </a:cxn>
              <a:cxn ang="0">
                <a:pos x="csX47" y="csY47"/>
              </a:cxn>
              <a:cxn ang="0">
                <a:pos x="csX48" y="csY48"/>
              </a:cxn>
              <a:cxn ang="0">
                <a:pos x="csX49" y="csY49"/>
              </a:cxn>
              <a:cxn ang="0">
                <a:pos x="csX50" y="csY50"/>
              </a:cxn>
              <a:cxn ang="0">
                <a:pos x="csX51" y="csY51"/>
              </a:cxn>
              <a:cxn ang="0">
                <a:pos x="csX52" y="csY52"/>
              </a:cxn>
            </a:cxnLst>
            <a:rect l="l" t="t" r="r" b="b"/>
            <a:pathLst>
              <a:path w="4341759" h="6870877">
                <a:moveTo>
                  <a:pt x="4003442" y="5638130"/>
                </a:moveTo>
                <a:lnTo>
                  <a:pt x="2739805" y="5638130"/>
                </a:lnTo>
                <a:cubicBezTo>
                  <a:pt x="2553247" y="5638130"/>
                  <a:pt x="2401658" y="5789176"/>
                  <a:pt x="2401658" y="5975442"/>
                </a:cubicBezTo>
                <a:lnTo>
                  <a:pt x="2401658" y="6870877"/>
                </a:lnTo>
                <a:lnTo>
                  <a:pt x="4341589" y="6870877"/>
                </a:lnTo>
                <a:lnTo>
                  <a:pt x="4341589" y="5975442"/>
                </a:lnTo>
                <a:cubicBezTo>
                  <a:pt x="4341589" y="5789345"/>
                  <a:pt x="4190170" y="5638130"/>
                  <a:pt x="4003442" y="5638130"/>
                </a:cubicBezTo>
                <a:close/>
                <a:moveTo>
                  <a:pt x="4003611" y="3120312"/>
                </a:moveTo>
                <a:lnTo>
                  <a:pt x="2509280" y="3120312"/>
                </a:lnTo>
                <a:cubicBezTo>
                  <a:pt x="2322553" y="3120312"/>
                  <a:pt x="2171133" y="3271357"/>
                  <a:pt x="2171133" y="3457624"/>
                </a:cubicBezTo>
                <a:lnTo>
                  <a:pt x="2170794" y="3457455"/>
                </a:lnTo>
                <a:lnTo>
                  <a:pt x="2170794" y="4648715"/>
                </a:lnTo>
                <a:cubicBezTo>
                  <a:pt x="2170794" y="4928961"/>
                  <a:pt x="1943156" y="5156037"/>
                  <a:pt x="1662216" y="5156037"/>
                </a:cubicBezTo>
                <a:lnTo>
                  <a:pt x="338316" y="5156037"/>
                </a:lnTo>
                <a:cubicBezTo>
                  <a:pt x="151588" y="5156037"/>
                  <a:pt x="169" y="5307083"/>
                  <a:pt x="169" y="5493350"/>
                </a:cubicBezTo>
                <a:lnTo>
                  <a:pt x="169" y="6870876"/>
                </a:lnTo>
                <a:lnTo>
                  <a:pt x="2170964" y="6870876"/>
                </a:lnTo>
                <a:lnTo>
                  <a:pt x="2170964" y="5915159"/>
                </a:lnTo>
                <a:cubicBezTo>
                  <a:pt x="2170964" y="5634912"/>
                  <a:pt x="2398602" y="5407836"/>
                  <a:pt x="2679542" y="5407836"/>
                </a:cubicBezTo>
                <a:lnTo>
                  <a:pt x="4003611" y="5407836"/>
                </a:lnTo>
                <a:cubicBezTo>
                  <a:pt x="4190339" y="5407836"/>
                  <a:pt x="4341759" y="5256791"/>
                  <a:pt x="4341759" y="5070524"/>
                </a:cubicBezTo>
                <a:lnTo>
                  <a:pt x="4341759" y="3457624"/>
                </a:lnTo>
                <a:cubicBezTo>
                  <a:pt x="4341759" y="3271357"/>
                  <a:pt x="4190339" y="3120312"/>
                  <a:pt x="4003611" y="3120312"/>
                </a:cubicBezTo>
                <a:close/>
                <a:moveTo>
                  <a:pt x="1606088" y="1087298"/>
                </a:moveTo>
                <a:lnTo>
                  <a:pt x="333843" y="1087298"/>
                </a:lnTo>
                <a:cubicBezTo>
                  <a:pt x="149467" y="1087298"/>
                  <a:pt x="0" y="1236764"/>
                  <a:pt x="0" y="1421141"/>
                </a:cubicBezTo>
                <a:lnTo>
                  <a:pt x="0" y="4589023"/>
                </a:lnTo>
                <a:cubicBezTo>
                  <a:pt x="0" y="4773399"/>
                  <a:pt x="149467" y="4922866"/>
                  <a:pt x="333843" y="4922866"/>
                </a:cubicBezTo>
                <a:lnTo>
                  <a:pt x="1606088" y="4922866"/>
                </a:lnTo>
                <a:cubicBezTo>
                  <a:pt x="1790464" y="4922866"/>
                  <a:pt x="1939931" y="4773399"/>
                  <a:pt x="1939931" y="4589023"/>
                </a:cubicBezTo>
                <a:lnTo>
                  <a:pt x="1939931" y="1421141"/>
                </a:lnTo>
                <a:cubicBezTo>
                  <a:pt x="1939931" y="1236764"/>
                  <a:pt x="1790464" y="1087298"/>
                  <a:pt x="1606088" y="1087298"/>
                </a:cubicBezTo>
                <a:close/>
                <a:moveTo>
                  <a:pt x="2170795" y="2717"/>
                </a:moveTo>
                <a:lnTo>
                  <a:pt x="0" y="2717"/>
                </a:lnTo>
                <a:lnTo>
                  <a:pt x="0" y="522740"/>
                </a:lnTo>
                <a:cubicBezTo>
                  <a:pt x="0" y="709006"/>
                  <a:pt x="151419" y="860052"/>
                  <a:pt x="338147" y="860052"/>
                </a:cubicBezTo>
                <a:lnTo>
                  <a:pt x="1662216" y="860052"/>
                </a:lnTo>
                <a:cubicBezTo>
                  <a:pt x="1943157" y="860052"/>
                  <a:pt x="2170795" y="1087128"/>
                  <a:pt x="2170795" y="1367374"/>
                </a:cubicBezTo>
                <a:lnTo>
                  <a:pt x="2170795" y="2552538"/>
                </a:lnTo>
                <a:cubicBezTo>
                  <a:pt x="2170795" y="2738805"/>
                  <a:pt x="2322214" y="2889850"/>
                  <a:pt x="2508942" y="2889850"/>
                </a:cubicBezTo>
                <a:lnTo>
                  <a:pt x="4003273" y="2889850"/>
                </a:lnTo>
                <a:cubicBezTo>
                  <a:pt x="4190000" y="2889850"/>
                  <a:pt x="4341420" y="2738805"/>
                  <a:pt x="4341420" y="2552538"/>
                </a:cubicBezTo>
                <a:lnTo>
                  <a:pt x="4341420" y="939638"/>
                </a:lnTo>
                <a:cubicBezTo>
                  <a:pt x="4341420" y="753372"/>
                  <a:pt x="4190000" y="602326"/>
                  <a:pt x="4003273" y="602326"/>
                </a:cubicBezTo>
                <a:lnTo>
                  <a:pt x="2679203" y="602326"/>
                </a:lnTo>
                <a:cubicBezTo>
                  <a:pt x="2398263" y="602326"/>
                  <a:pt x="2170625" y="375250"/>
                  <a:pt x="2170625" y="95004"/>
                </a:cubicBezTo>
                <a:lnTo>
                  <a:pt x="2170795" y="95004"/>
                </a:lnTo>
                <a:close/>
                <a:moveTo>
                  <a:pt x="4341588" y="0"/>
                </a:moveTo>
                <a:lnTo>
                  <a:pt x="2401657" y="0"/>
                </a:lnTo>
                <a:lnTo>
                  <a:pt x="2401657" y="28391"/>
                </a:lnTo>
                <a:cubicBezTo>
                  <a:pt x="2401657" y="214488"/>
                  <a:pt x="2553076" y="365703"/>
                  <a:pt x="2739804" y="365703"/>
                </a:cubicBezTo>
                <a:lnTo>
                  <a:pt x="4003441" y="365703"/>
                </a:lnTo>
                <a:cubicBezTo>
                  <a:pt x="4189999" y="365703"/>
                  <a:pt x="4341588" y="214657"/>
                  <a:pt x="4341588" y="28391"/>
                </a:cubicBez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 w="16973" cap="flat">
            <a:noFill/>
            <a:prstDash val="solid"/>
            <a:miter/>
          </a:ln>
          <a:effectLst>
            <a:outerShdw blurRad="38100" dist="38100" dir="3600000" algn="t" rotWithShape="0">
              <a:srgbClr val="052C50">
                <a:alpha val="40000"/>
              </a:srgbClr>
            </a:outerShdw>
          </a:effectLst>
        </p:spPr>
        <p:txBody>
          <a:bodyPr wrap="square">
            <a:noAutofit/>
          </a:bodyPr>
          <a:lstStyle/>
          <a:p>
            <a:endParaRPr lang="es-AR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9D6DE18A-720F-626C-119F-AFBFF49BAD65}"/>
              </a:ext>
            </a:extLst>
          </p:cNvPr>
          <p:cNvSpPr/>
          <p:nvPr/>
        </p:nvSpPr>
        <p:spPr>
          <a:xfrm flipV="1">
            <a:off x="0" y="12875"/>
            <a:ext cx="12192000" cy="6857999"/>
          </a:xfrm>
          <a:prstGeom prst="rect">
            <a:avLst/>
          </a:prstGeom>
          <a:gradFill>
            <a:gsLst>
              <a:gs pos="57000">
                <a:srgbClr val="00B7EB">
                  <a:alpha val="0"/>
                </a:srgbClr>
              </a:gs>
              <a:gs pos="0">
                <a:srgbClr val="00B7EB">
                  <a:alpha val="39921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s-AR" sz="1588" dirty="0"/>
          </a:p>
        </p:txBody>
      </p:sp>
      <p:sp>
        <p:nvSpPr>
          <p:cNvPr id="16" name="Título 4">
            <a:extLst>
              <a:ext uri="{FF2B5EF4-FFF2-40B4-BE49-F238E27FC236}">
                <a16:creationId xmlns:a16="http://schemas.microsoft.com/office/drawing/2014/main" id="{B052E324-F888-8244-6AD8-1740310ABD4F}"/>
              </a:ext>
            </a:extLst>
          </p:cNvPr>
          <p:cNvSpPr txBox="1">
            <a:spLocks/>
          </p:cNvSpPr>
          <p:nvPr/>
        </p:nvSpPr>
        <p:spPr>
          <a:xfrm>
            <a:off x="5361272" y="1880079"/>
            <a:ext cx="6079100" cy="20587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algn="l" defTabSz="642909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2531" b="1" i="0" kern="1200" spc="-7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 fontAlgn="auto">
              <a:lnSpc>
                <a:spcPts val="8000"/>
              </a:lnSpc>
              <a:spcAft>
                <a:spcPts val="0"/>
              </a:spcAft>
            </a:pPr>
            <a:r>
              <a:rPr lang="es-AR" sz="8000" b="0" spc="-133" dirty="0">
                <a:solidFill>
                  <a:srgbClr val="052C50"/>
                </a:solidFill>
                <a:latin typeface="Pulso" pitchFamily="2" charset="0"/>
              </a:rPr>
              <a:t>Título</a:t>
            </a:r>
            <a:br>
              <a:rPr lang="es-AR" sz="8000" b="0" spc="-133" dirty="0">
                <a:solidFill>
                  <a:srgbClr val="052C50"/>
                </a:solidFill>
                <a:latin typeface="Pulso" pitchFamily="2" charset="0"/>
              </a:rPr>
            </a:br>
            <a:r>
              <a:rPr lang="es-AR" sz="8000" b="0" spc="-133" dirty="0">
                <a:solidFill>
                  <a:srgbClr val="052C50"/>
                </a:solidFill>
                <a:latin typeface="Pulso" pitchFamily="2" charset="0"/>
              </a:rPr>
              <a:t>presentación</a:t>
            </a:r>
          </a:p>
        </p:txBody>
      </p:sp>
      <p:sp>
        <p:nvSpPr>
          <p:cNvPr id="17" name="Subtítulo 8">
            <a:extLst>
              <a:ext uri="{FF2B5EF4-FFF2-40B4-BE49-F238E27FC236}">
                <a16:creationId xmlns:a16="http://schemas.microsoft.com/office/drawing/2014/main" id="{3EBED2C8-95DE-FCC9-06F3-D4C3FA8998CA}"/>
              </a:ext>
            </a:extLst>
          </p:cNvPr>
          <p:cNvSpPr txBox="1">
            <a:spLocks/>
          </p:cNvSpPr>
          <p:nvPr/>
        </p:nvSpPr>
        <p:spPr>
          <a:xfrm>
            <a:off x="5361272" y="4049992"/>
            <a:ext cx="1869101" cy="738664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l" defTabSz="642909" rtl="0" eaLnBrk="1" latinLnBrk="0" hangingPunct="1">
              <a:lnSpc>
                <a:spcPct val="150000"/>
              </a:lnSpc>
              <a:spcBef>
                <a:spcPts val="703"/>
              </a:spcBef>
              <a:buFont typeface="Arial" panose="020B0604020202020204" pitchFamily="34" charset="0"/>
              <a:buNone/>
              <a:defRPr sz="19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642909" rtl="0" eaLnBrk="1" latinLnBrk="0" hangingPunct="1">
              <a:lnSpc>
                <a:spcPct val="150000"/>
              </a:lnSpc>
              <a:spcBef>
                <a:spcPts val="351"/>
              </a:spcBef>
              <a:buFont typeface="Arial" panose="020B0604020202020204" pitchFamily="34" charset="0"/>
              <a:buNone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642909" rtl="0" eaLnBrk="1" latinLnBrk="0" hangingPunct="1">
              <a:lnSpc>
                <a:spcPct val="150000"/>
              </a:lnSpc>
              <a:spcBef>
                <a:spcPts val="351"/>
              </a:spcBef>
              <a:buFont typeface="Arial" panose="020B0604020202020204" pitchFamily="34" charset="0"/>
              <a:buNone/>
              <a:defRPr sz="8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642909" rtl="0" eaLnBrk="1" latinLnBrk="0" hangingPunct="1">
              <a:lnSpc>
                <a:spcPct val="150000"/>
              </a:lnSpc>
              <a:spcBef>
                <a:spcPts val="351"/>
              </a:spcBef>
              <a:buFont typeface="Arial" panose="020B0604020202020204" pitchFamily="34" charset="0"/>
              <a:buNone/>
              <a:defRPr sz="703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642909" rtl="0" eaLnBrk="1" latinLnBrk="0" hangingPunct="1">
              <a:lnSpc>
                <a:spcPct val="150000"/>
              </a:lnSpc>
              <a:spcBef>
                <a:spcPts val="351"/>
              </a:spcBef>
              <a:buFont typeface="Arial" panose="020B0604020202020204" pitchFamily="34" charset="0"/>
              <a:buNone/>
              <a:defRPr sz="703" kern="1200" baseline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68000" indent="-160728" algn="l" defTabSz="642909" rtl="0" eaLnBrk="1" latinLnBrk="0" hangingPunct="1">
              <a:lnSpc>
                <a:spcPct val="90000"/>
              </a:lnSpc>
              <a:spcBef>
                <a:spcPts val="351"/>
              </a:spcBef>
              <a:buFont typeface="Arial" panose="020B0604020202020204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89455" indent="-160728" algn="l" defTabSz="642909" rtl="0" eaLnBrk="1" latinLnBrk="0" hangingPunct="1">
              <a:lnSpc>
                <a:spcPct val="90000"/>
              </a:lnSpc>
              <a:spcBef>
                <a:spcPts val="351"/>
              </a:spcBef>
              <a:buFont typeface="Arial" panose="020B0604020202020204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0909" indent="-160728" algn="l" defTabSz="642909" rtl="0" eaLnBrk="1" latinLnBrk="0" hangingPunct="1">
              <a:lnSpc>
                <a:spcPct val="90000"/>
              </a:lnSpc>
              <a:spcBef>
                <a:spcPts val="351"/>
              </a:spcBef>
              <a:buFont typeface="Arial" panose="020B0604020202020204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2362" indent="-160728" algn="l" defTabSz="642909" rtl="0" eaLnBrk="1" latinLnBrk="0" hangingPunct="1">
              <a:lnSpc>
                <a:spcPct val="90000"/>
              </a:lnSpc>
              <a:spcBef>
                <a:spcPts val="351"/>
              </a:spcBef>
              <a:buFont typeface="Arial" panose="020B0604020202020204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00000"/>
              </a:lnSpc>
              <a:spcBef>
                <a:spcPts val="317"/>
              </a:spcBef>
              <a:spcAft>
                <a:spcPts val="0"/>
              </a:spcAft>
            </a:pPr>
            <a:r>
              <a:rPr lang="es-ES_tradnl" sz="4800" dirty="0">
                <a:solidFill>
                  <a:srgbClr val="00B7EB"/>
                </a:solidFill>
                <a:latin typeface="Pulso Light" pitchFamily="2" charset="0"/>
                <a:ea typeface="Roboto" panose="02000000000000000000" pitchFamily="2" charset="0"/>
                <a:cs typeface="Roboto" panose="02000000000000000000" pitchFamily="2" charset="0"/>
              </a:rPr>
              <a:t>Bajada</a:t>
            </a:r>
          </a:p>
        </p:txBody>
      </p:sp>
      <p:grpSp>
        <p:nvGrpSpPr>
          <p:cNvPr id="18" name="Gráfico 3">
            <a:extLst>
              <a:ext uri="{FF2B5EF4-FFF2-40B4-BE49-F238E27FC236}">
                <a16:creationId xmlns:a16="http://schemas.microsoft.com/office/drawing/2014/main" id="{EE8BADBF-2716-9574-3E59-708A2CE4CDD6}"/>
              </a:ext>
            </a:extLst>
          </p:cNvPr>
          <p:cNvGrpSpPr/>
          <p:nvPr/>
        </p:nvGrpSpPr>
        <p:grpSpPr>
          <a:xfrm>
            <a:off x="5361272" y="531910"/>
            <a:ext cx="1388389" cy="318508"/>
            <a:chOff x="3835717" y="2907982"/>
            <a:chExt cx="4521517" cy="1037272"/>
          </a:xfrm>
          <a:solidFill>
            <a:srgbClr val="00B7EB"/>
          </a:solidFill>
        </p:grpSpPr>
        <p:sp>
          <p:nvSpPr>
            <p:cNvPr id="19" name="Forma libre 18">
              <a:extLst>
                <a:ext uri="{FF2B5EF4-FFF2-40B4-BE49-F238E27FC236}">
                  <a16:creationId xmlns:a16="http://schemas.microsoft.com/office/drawing/2014/main" id="{76145333-750E-9EBC-711A-358D7961968E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20" name="Forma libre 19">
              <a:extLst>
                <a:ext uri="{FF2B5EF4-FFF2-40B4-BE49-F238E27FC236}">
                  <a16:creationId xmlns:a16="http://schemas.microsoft.com/office/drawing/2014/main" id="{33C2EC64-4FA9-F01C-F354-F5ADD152563F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E39EAD07-2556-0DF8-930B-BDB4CD77FF55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6A20F8DB-2B05-37A2-88B0-06E8E3702988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B17A4D3A-9E2F-7780-203D-8E7145FA474A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0CBBECE4-F89F-1D46-31D8-96DDDF7C415B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25" name="Forma libre 24">
              <a:extLst>
                <a:ext uri="{FF2B5EF4-FFF2-40B4-BE49-F238E27FC236}">
                  <a16:creationId xmlns:a16="http://schemas.microsoft.com/office/drawing/2014/main" id="{5C07A4EB-A89E-255E-9F9A-50D895BD888C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26" name="Forma libre 25">
              <a:extLst>
                <a:ext uri="{FF2B5EF4-FFF2-40B4-BE49-F238E27FC236}">
                  <a16:creationId xmlns:a16="http://schemas.microsoft.com/office/drawing/2014/main" id="{C71E2779-BB98-F722-94E9-033AFCAAD366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</p:grpSp>
      <p:sp>
        <p:nvSpPr>
          <p:cNvPr id="27" name="Marcador de texto 20">
            <a:extLst>
              <a:ext uri="{FF2B5EF4-FFF2-40B4-BE49-F238E27FC236}">
                <a16:creationId xmlns:a16="http://schemas.microsoft.com/office/drawing/2014/main" id="{2FA26D45-59FF-3EA0-7271-DA881AA3F7C5}"/>
              </a:ext>
            </a:extLst>
          </p:cNvPr>
          <p:cNvSpPr txBox="1">
            <a:spLocks/>
          </p:cNvSpPr>
          <p:nvPr/>
        </p:nvSpPr>
        <p:spPr>
          <a:xfrm>
            <a:off x="5361272" y="6257605"/>
            <a:ext cx="1280800" cy="205121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 marL="0" indent="0" algn="l" defTabSz="642909" rtl="0" eaLnBrk="1" latinLnBrk="0" hangingPunct="1">
              <a:lnSpc>
                <a:spcPct val="150000"/>
              </a:lnSpc>
              <a:spcBef>
                <a:spcPts val="703"/>
              </a:spcBef>
              <a:buFont typeface="Arial" panose="020B0604020202020204" pitchFamily="34" charset="0"/>
              <a:buNone/>
              <a:defRPr sz="19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642909" rtl="0" eaLnBrk="1" latinLnBrk="0" hangingPunct="1">
              <a:lnSpc>
                <a:spcPct val="150000"/>
              </a:lnSpc>
              <a:spcBef>
                <a:spcPts val="351"/>
              </a:spcBef>
              <a:buFont typeface="Arial" panose="020B0604020202020204" pitchFamily="34" charset="0"/>
              <a:buNone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0" indent="0" algn="l" defTabSz="642909" rtl="0" eaLnBrk="1" latinLnBrk="0" hangingPunct="1">
              <a:lnSpc>
                <a:spcPct val="150000"/>
              </a:lnSpc>
              <a:spcBef>
                <a:spcPts val="351"/>
              </a:spcBef>
              <a:buFont typeface="Arial" panose="020B0604020202020204" pitchFamily="34" charset="0"/>
              <a:buNone/>
              <a:defRPr sz="84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642909" rtl="0" eaLnBrk="1" latinLnBrk="0" hangingPunct="1">
              <a:lnSpc>
                <a:spcPct val="150000"/>
              </a:lnSpc>
              <a:spcBef>
                <a:spcPts val="351"/>
              </a:spcBef>
              <a:buFont typeface="Arial" panose="020B0604020202020204" pitchFamily="34" charset="0"/>
              <a:buNone/>
              <a:defRPr sz="703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0" indent="0" algn="l" defTabSz="642909" rtl="0" eaLnBrk="1" latinLnBrk="0" hangingPunct="1">
              <a:lnSpc>
                <a:spcPct val="150000"/>
              </a:lnSpc>
              <a:spcBef>
                <a:spcPts val="351"/>
              </a:spcBef>
              <a:buFont typeface="Arial" panose="020B0604020202020204" pitchFamily="34" charset="0"/>
              <a:buNone/>
              <a:defRPr sz="703" kern="1200" baseline="0">
                <a:solidFill>
                  <a:schemeClr val="tx1">
                    <a:alpha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68000" indent="-160728" algn="l" defTabSz="642909" rtl="0" eaLnBrk="1" latinLnBrk="0" hangingPunct="1">
              <a:lnSpc>
                <a:spcPct val="90000"/>
              </a:lnSpc>
              <a:spcBef>
                <a:spcPts val="351"/>
              </a:spcBef>
              <a:buFont typeface="Arial" panose="020B0604020202020204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89455" indent="-160728" algn="l" defTabSz="642909" rtl="0" eaLnBrk="1" latinLnBrk="0" hangingPunct="1">
              <a:lnSpc>
                <a:spcPct val="90000"/>
              </a:lnSpc>
              <a:spcBef>
                <a:spcPts val="351"/>
              </a:spcBef>
              <a:buFont typeface="Arial" panose="020B0604020202020204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10909" indent="-160728" algn="l" defTabSz="642909" rtl="0" eaLnBrk="1" latinLnBrk="0" hangingPunct="1">
              <a:lnSpc>
                <a:spcPct val="90000"/>
              </a:lnSpc>
              <a:spcBef>
                <a:spcPts val="351"/>
              </a:spcBef>
              <a:buFont typeface="Arial" panose="020B0604020202020204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32362" indent="-160728" algn="l" defTabSz="642909" rtl="0" eaLnBrk="1" latinLnBrk="0" hangingPunct="1">
              <a:lnSpc>
                <a:spcPct val="90000"/>
              </a:lnSpc>
              <a:spcBef>
                <a:spcPts val="351"/>
              </a:spcBef>
              <a:buFont typeface="Arial" panose="020B0604020202020204" pitchFamily="34" charset="0"/>
              <a:buChar char="•"/>
              <a:defRPr sz="12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00000"/>
              </a:lnSpc>
              <a:spcAft>
                <a:spcPts val="0"/>
              </a:spcAft>
            </a:pPr>
            <a:r>
              <a:rPr lang="es-AR" sz="1333" dirty="0">
                <a:solidFill>
                  <a:srgbClr val="052C50"/>
                </a:solidFill>
                <a:latin typeface="Pulso" pitchFamily="2" charset="0"/>
                <a:ea typeface="Roboto Light" panose="02000000000000000000" pitchFamily="2" charset="0"/>
              </a:rPr>
              <a:t>Diciembre 2025</a:t>
            </a:r>
          </a:p>
        </p:txBody>
      </p:sp>
    </p:spTree>
    <p:extLst>
      <p:ext uri="{BB962C8B-B14F-4D97-AF65-F5344CB8AC3E}">
        <p14:creationId xmlns:p14="http://schemas.microsoft.com/office/powerpoint/2010/main" val="3762410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7110E2-68BC-5CD8-9B70-8BCD35E18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60712-126B-3B9B-6D95-868EE8BD9D41}"/>
              </a:ext>
            </a:extLst>
          </p:cNvPr>
          <p:cNvSpPr txBox="1">
            <a:spLocks/>
          </p:cNvSpPr>
          <p:nvPr/>
        </p:nvSpPr>
        <p:spPr>
          <a:xfrm>
            <a:off x="720876" y="779657"/>
            <a:ext cx="3696525" cy="974626"/>
          </a:xfrm>
          <a:prstGeom prst="rect">
            <a:avLst/>
          </a:prstGeom>
          <a:effectLst/>
        </p:spPr>
        <p:txBody>
          <a:bodyPr vert="horz" wrap="none" lIns="0" tIns="0" rIns="0" bIns="0" rtlCol="0" anchor="t" anchorCtr="0">
            <a:spAutoFit/>
          </a:bodyPr>
          <a:lstStyle>
            <a:defPPr>
              <a:defRPr lang="en-US"/>
            </a:defPPr>
            <a:lvl1pPr defTabSz="642909" eaLnBrk="1" fontAlgn="auto" latinLnBrk="0" hangingPunct="1">
              <a:lnSpc>
                <a:spcPct val="85000"/>
              </a:lnSpc>
              <a:spcAft>
                <a:spcPts val="0"/>
              </a:spcAft>
              <a:buNone/>
              <a:defRPr sz="2531" b="1" i="0" spc="-70" baseline="0">
                <a:solidFill>
                  <a:schemeClr val="tx1"/>
                </a:solidFill>
                <a:latin typeface="Pulso" pitchFamily="2" charset="0"/>
                <a:ea typeface="Montserrat" charset="0"/>
                <a:cs typeface="Montserrat" charset="0"/>
              </a:defRPr>
            </a:lvl1pPr>
          </a:lstStyle>
          <a:p>
            <a:pPr>
              <a:lnSpc>
                <a:spcPts val="3800"/>
              </a:lnSpc>
            </a:pPr>
            <a:r>
              <a:rPr lang="es-ES_tradnl" sz="3600" b="0" spc="0" dirty="0">
                <a:solidFill>
                  <a:schemeClr val="tx2"/>
                </a:solidFill>
                <a:latin typeface="Pulso Light" pitchFamily="2" charset="0"/>
              </a:rPr>
              <a:t>Este bloque es un</a:t>
            </a:r>
            <a:br>
              <a:rPr lang="es-ES_tradnl" sz="3600" b="0" spc="0" dirty="0">
                <a:solidFill>
                  <a:schemeClr val="tx2"/>
                </a:solidFill>
                <a:latin typeface="Pulso Light" pitchFamily="2" charset="0"/>
              </a:rPr>
            </a:br>
            <a:r>
              <a:rPr lang="es-ES_tradnl" sz="3600" b="0" spc="0" dirty="0">
                <a:solidFill>
                  <a:schemeClr val="accent2"/>
                </a:solidFill>
                <a:latin typeface="Pulso Light" pitchFamily="2" charset="0"/>
              </a:rPr>
              <a:t>título simulado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1585A037-651B-F61E-B977-1B4B6592783F}"/>
              </a:ext>
            </a:extLst>
          </p:cNvPr>
          <p:cNvSpPr txBox="1">
            <a:spLocks/>
          </p:cNvSpPr>
          <p:nvPr/>
        </p:nvSpPr>
        <p:spPr>
          <a:xfrm>
            <a:off x="720876" y="2137015"/>
            <a:ext cx="5218011" cy="79553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Lorem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ipsum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dolor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sit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amet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,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consectetur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adipiscing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elit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, sed do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eiusmod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tempor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incididunt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ut labore et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magna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aliqua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</a:p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Ut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enim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ad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minim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veniam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.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C04580BC-2592-B60D-2FC4-EF57AF2DCF7E}"/>
              </a:ext>
            </a:extLst>
          </p:cNvPr>
          <p:cNvSpPr txBox="1">
            <a:spLocks/>
          </p:cNvSpPr>
          <p:nvPr/>
        </p:nvSpPr>
        <p:spPr>
          <a:xfrm>
            <a:off x="720876" y="3202164"/>
            <a:ext cx="5067182" cy="208820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Lorem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ipsum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dolor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sit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amet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consectetur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adipiscing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elit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sed do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eiusmod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tempor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incididunt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ut labore et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magna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aliqua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Ut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enim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ad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minim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veniam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quis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nostrud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exercitation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ullamco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laboris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nisi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ut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aliquip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ex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ea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commodo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consequat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</a:p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Duis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aute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irure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dolor in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reprehenderit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in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voluptate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velit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esse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cillum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eu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fugiat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nulla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pariatur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Excepteur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sint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occaecat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cupidatat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non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proident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sunt in culpa qui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officia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deserunt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mollit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anim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id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est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laborum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94348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EF072A-C8C9-955F-CC11-41B319F9EF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ángulo redondeado 22">
            <a:extLst>
              <a:ext uri="{FF2B5EF4-FFF2-40B4-BE49-F238E27FC236}">
                <a16:creationId xmlns:a16="http://schemas.microsoft.com/office/drawing/2014/main" id="{D2F769FD-6287-B944-CD6C-79F3F68FB922}"/>
              </a:ext>
            </a:extLst>
          </p:cNvPr>
          <p:cNvSpPr/>
          <p:nvPr/>
        </p:nvSpPr>
        <p:spPr>
          <a:xfrm>
            <a:off x="720965" y="1584379"/>
            <a:ext cx="7431432" cy="4399878"/>
          </a:xfrm>
          <a:prstGeom prst="roundRect">
            <a:avLst>
              <a:gd name="adj" fmla="val 4363"/>
            </a:avLst>
          </a:prstGeom>
          <a:solidFill>
            <a:srgbClr val="FFFFFF"/>
          </a:solidFill>
          <a:ln w="12700">
            <a:noFill/>
          </a:ln>
          <a:effectLst>
            <a:outerShdw blurRad="321089" dist="38100" dir="2700000" algn="tl" rotWithShape="0">
              <a:prstClr val="black">
                <a:alpha val="9135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75" name="Rectángulo redondeado 174">
            <a:extLst>
              <a:ext uri="{FF2B5EF4-FFF2-40B4-BE49-F238E27FC236}">
                <a16:creationId xmlns:a16="http://schemas.microsoft.com/office/drawing/2014/main" id="{00E26548-D5AA-B1E1-1663-1CAB10BC02C3}"/>
              </a:ext>
            </a:extLst>
          </p:cNvPr>
          <p:cNvSpPr/>
          <p:nvPr/>
        </p:nvSpPr>
        <p:spPr>
          <a:xfrm>
            <a:off x="720876" y="1584379"/>
            <a:ext cx="7431432" cy="39819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>
            <a:noFill/>
          </a:ln>
          <a:effectLst>
            <a:outerShdw blurRad="321089" dist="38100" dir="2700000" algn="tl" rotWithShape="0">
              <a:prstClr val="black">
                <a:alpha val="9135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s-AR" sz="1600" dirty="0">
                <a:latin typeface="Pulso" pitchFamily="2" charset="0"/>
              </a:rPr>
              <a:t>Título</a:t>
            </a:r>
          </a:p>
        </p:txBody>
      </p:sp>
      <p:sp>
        <p:nvSpPr>
          <p:cNvPr id="187" name="Rectángulo: esquinas redondeadas 186" hidden="1">
            <a:extLst>
              <a:ext uri="{FF2B5EF4-FFF2-40B4-BE49-F238E27FC236}">
                <a16:creationId xmlns:a16="http://schemas.microsoft.com/office/drawing/2014/main" id="{9754641E-F115-4914-9247-F83F6FDAF9D5}"/>
              </a:ext>
            </a:extLst>
          </p:cNvPr>
          <p:cNvSpPr/>
          <p:nvPr/>
        </p:nvSpPr>
        <p:spPr>
          <a:xfrm>
            <a:off x="4268955" y="3358774"/>
            <a:ext cx="900000" cy="2488120"/>
          </a:xfrm>
          <a:prstGeom prst="roundRect">
            <a:avLst/>
          </a:prstGeom>
          <a:gradFill flip="none" rotWithShape="1">
            <a:gsLst>
              <a:gs pos="96000">
                <a:srgbClr val="0266FF"/>
              </a:gs>
              <a:gs pos="63000">
                <a:srgbClr val="00ABE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AR" sz="1100"/>
          </a:p>
        </p:txBody>
      </p:sp>
      <p:sp>
        <p:nvSpPr>
          <p:cNvPr id="188" name="Rectángulo: esquinas redondeadas 187" hidden="1">
            <a:extLst>
              <a:ext uri="{FF2B5EF4-FFF2-40B4-BE49-F238E27FC236}">
                <a16:creationId xmlns:a16="http://schemas.microsoft.com/office/drawing/2014/main" id="{F9822CB6-8E3A-E624-FC7D-A2F5B5923E81}"/>
              </a:ext>
            </a:extLst>
          </p:cNvPr>
          <p:cNvSpPr/>
          <p:nvPr/>
        </p:nvSpPr>
        <p:spPr>
          <a:xfrm>
            <a:off x="7040816" y="3518800"/>
            <a:ext cx="900000" cy="2328094"/>
          </a:xfrm>
          <a:prstGeom prst="roundRect">
            <a:avLst/>
          </a:prstGeom>
          <a:gradFill flip="none" rotWithShape="1">
            <a:gsLst>
              <a:gs pos="96000">
                <a:srgbClr val="0266FF"/>
              </a:gs>
              <a:gs pos="67000">
                <a:srgbClr val="00ABE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s-AR" sz="1100"/>
          </a:p>
        </p:txBody>
      </p:sp>
      <p:sp>
        <p:nvSpPr>
          <p:cNvPr id="18" name="Elipse 17" hidden="1">
            <a:extLst>
              <a:ext uri="{FF2B5EF4-FFF2-40B4-BE49-F238E27FC236}">
                <a16:creationId xmlns:a16="http://schemas.microsoft.com/office/drawing/2014/main" id="{8DC3E0C8-DCAE-7685-7F8C-5FA01B186D3A}"/>
              </a:ext>
            </a:extLst>
          </p:cNvPr>
          <p:cNvSpPr>
            <a:spLocks noChangeAspect="1"/>
          </p:cNvSpPr>
          <p:nvPr/>
        </p:nvSpPr>
        <p:spPr>
          <a:xfrm>
            <a:off x="4655338" y="2194814"/>
            <a:ext cx="396000" cy="396000"/>
          </a:xfrm>
          <a:prstGeom prst="ellipse">
            <a:avLst/>
          </a:prstGeom>
          <a:blipFill dpi="0" rotWithShape="1">
            <a:blip r:embed="rId3">
              <a:extLs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rcRect/>
            <a:stretch>
              <a:fillRect l="-11000" r="-10000"/>
            </a:stretch>
          </a:blipFill>
          <a:ln w="12700">
            <a:solidFill>
              <a:srgbClr val="3C00A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grpSp>
        <p:nvGrpSpPr>
          <p:cNvPr id="19" name="Grupo 18" hidden="1">
            <a:extLst>
              <a:ext uri="{FF2B5EF4-FFF2-40B4-BE49-F238E27FC236}">
                <a16:creationId xmlns:a16="http://schemas.microsoft.com/office/drawing/2014/main" id="{FFE1EFC6-A453-4753-7F1E-39EF26A2B493}"/>
              </a:ext>
            </a:extLst>
          </p:cNvPr>
          <p:cNvGrpSpPr/>
          <p:nvPr/>
        </p:nvGrpSpPr>
        <p:grpSpPr>
          <a:xfrm>
            <a:off x="5884130" y="2189367"/>
            <a:ext cx="633294" cy="396000"/>
            <a:chOff x="-1098" y="5645831"/>
            <a:chExt cx="633294" cy="396000"/>
          </a:xfrm>
        </p:grpSpPr>
        <p:sp>
          <p:nvSpPr>
            <p:cNvPr id="20" name="Elipse 19">
              <a:extLst>
                <a:ext uri="{FF2B5EF4-FFF2-40B4-BE49-F238E27FC236}">
                  <a16:creationId xmlns:a16="http://schemas.microsoft.com/office/drawing/2014/main" id="{1263BB9E-159B-7290-C757-846A431BE4A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-1098" y="5645831"/>
              <a:ext cx="396000" cy="396000"/>
            </a:xfrm>
            <a:prstGeom prst="ellipse">
              <a:avLst/>
            </a:prstGeom>
            <a:blipFill dpi="0" rotWithShape="1">
              <a:blip r:embed="rId5">
                <a:extLst>
                  <a:ext uri="{837473B0-CC2E-450A-ABE3-18F120FF3D39}">
                    <a1611:picAttrSrcUrl xmlns:a1611="http://schemas.microsoft.com/office/drawing/2016/11/main" r:id="rId6"/>
                  </a:ext>
                </a:extLst>
              </a:blip>
              <a:srcRect/>
              <a:stretch>
                <a:fillRect l="-11000" r="-10000"/>
              </a:stretch>
            </a:blipFill>
            <a:ln w="12700">
              <a:solidFill>
                <a:srgbClr val="3C0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21" name="Elipse 20">
              <a:extLst>
                <a:ext uri="{FF2B5EF4-FFF2-40B4-BE49-F238E27FC236}">
                  <a16:creationId xmlns:a16="http://schemas.microsoft.com/office/drawing/2014/main" id="{8CE9353A-547B-55CC-3C9D-21D0EB19332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36196" y="5645831"/>
              <a:ext cx="396000" cy="396000"/>
            </a:xfrm>
            <a:prstGeom prst="ellipse">
              <a:avLst/>
            </a:prstGeom>
            <a:blipFill dpi="0" rotWithShape="1">
              <a:blip r:embed="rId7">
                <a:extLst>
                  <a:ext uri="{837473B0-CC2E-450A-ABE3-18F120FF3D39}">
                    <a1611:picAttrSrcUrl xmlns:a1611="http://schemas.microsoft.com/office/drawing/2016/11/main" r:id="rId8"/>
                  </a:ext>
                </a:extLst>
              </a:blip>
              <a:srcRect/>
              <a:stretch>
                <a:fillRect l="-11000" r="-10000"/>
              </a:stretch>
            </a:blipFill>
            <a:ln w="12700">
              <a:solidFill>
                <a:srgbClr val="3C0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sp>
        <p:nvSpPr>
          <p:cNvPr id="51" name="Rectángulo redondeado 22">
            <a:extLst>
              <a:ext uri="{FF2B5EF4-FFF2-40B4-BE49-F238E27FC236}">
                <a16:creationId xmlns:a16="http://schemas.microsoft.com/office/drawing/2014/main" id="{24E5500E-E08B-1CAD-4D28-F5960AAEB22C}"/>
              </a:ext>
            </a:extLst>
          </p:cNvPr>
          <p:cNvSpPr/>
          <p:nvPr/>
        </p:nvSpPr>
        <p:spPr>
          <a:xfrm>
            <a:off x="8333811" y="1584379"/>
            <a:ext cx="3161246" cy="4399878"/>
          </a:xfrm>
          <a:prstGeom prst="roundRect">
            <a:avLst>
              <a:gd name="adj" fmla="val 6289"/>
            </a:avLst>
          </a:prstGeom>
          <a:solidFill>
            <a:srgbClr val="FFFFFF"/>
          </a:solidFill>
          <a:ln w="12700">
            <a:noFill/>
          </a:ln>
          <a:effectLst>
            <a:outerShdw blurRad="321089" dist="38100" dir="2700000" algn="tl" rotWithShape="0">
              <a:prstClr val="black">
                <a:alpha val="9135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55" name="Rectángulo redondeado 54">
            <a:extLst>
              <a:ext uri="{FF2B5EF4-FFF2-40B4-BE49-F238E27FC236}">
                <a16:creationId xmlns:a16="http://schemas.microsoft.com/office/drawing/2014/main" id="{B2AEFFE9-DED4-A7EB-BAAE-D5753302AC9C}"/>
              </a:ext>
            </a:extLst>
          </p:cNvPr>
          <p:cNvSpPr/>
          <p:nvPr/>
        </p:nvSpPr>
        <p:spPr>
          <a:xfrm>
            <a:off x="8333900" y="1584379"/>
            <a:ext cx="3161157" cy="39819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>
            <a:noFill/>
          </a:ln>
          <a:effectLst>
            <a:outerShdw blurRad="321089" dist="38100" dir="2700000" algn="tl" rotWithShape="0">
              <a:prstClr val="black">
                <a:alpha val="9135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rtlCol="0" anchor="ctr"/>
          <a:lstStyle/>
          <a:p>
            <a:r>
              <a:rPr lang="es-AR" sz="1600" dirty="0">
                <a:latin typeface="Pulso" pitchFamily="2" charset="0"/>
              </a:rPr>
              <a:t>Título</a:t>
            </a:r>
          </a:p>
        </p:txBody>
      </p:sp>
      <p:pic>
        <p:nvPicPr>
          <p:cNvPr id="58" name="Imagen 57">
            <a:extLst>
              <a:ext uri="{FF2B5EF4-FFF2-40B4-BE49-F238E27FC236}">
                <a16:creationId xmlns:a16="http://schemas.microsoft.com/office/drawing/2014/main" id="{B768B1D8-577F-008E-86A0-B66E9F381F3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148601" y="1645657"/>
            <a:ext cx="275642" cy="275642"/>
          </a:xfrm>
          <a:prstGeom prst="rect">
            <a:avLst/>
          </a:prstGeom>
          <a:effectLst>
            <a:outerShdw blurRad="38100" dist="12700" dir="5400000" algn="t" rotWithShape="0">
              <a:prstClr val="black">
                <a:alpha val="20000"/>
              </a:prstClr>
            </a:outerShdw>
          </a:effectLst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49A3EAC0-D615-CC71-D15C-4A74ED62B8F0}"/>
              </a:ext>
            </a:extLst>
          </p:cNvPr>
          <p:cNvSpPr txBox="1">
            <a:spLocks/>
          </p:cNvSpPr>
          <p:nvPr/>
        </p:nvSpPr>
        <p:spPr>
          <a:xfrm>
            <a:off x="720876" y="779657"/>
            <a:ext cx="7175039" cy="487313"/>
          </a:xfrm>
          <a:prstGeom prst="rect">
            <a:avLst/>
          </a:prstGeom>
          <a:effectLst/>
        </p:spPr>
        <p:txBody>
          <a:bodyPr vert="horz" wrap="square" lIns="0" tIns="0" rIns="0" bIns="0" rtlCol="0" anchor="t" anchorCtr="0">
            <a:spAutoFit/>
          </a:bodyPr>
          <a:lstStyle>
            <a:defPPr>
              <a:defRPr lang="en-US"/>
            </a:defPPr>
            <a:lvl1pPr defTabSz="642909" eaLnBrk="1" fontAlgn="auto" latinLnBrk="0" hangingPunct="1">
              <a:lnSpc>
                <a:spcPct val="85000"/>
              </a:lnSpc>
              <a:spcAft>
                <a:spcPts val="0"/>
              </a:spcAft>
              <a:buNone/>
              <a:defRPr sz="2531" b="1" i="0" spc="-70" baseline="0">
                <a:solidFill>
                  <a:schemeClr val="tx1"/>
                </a:solidFill>
                <a:latin typeface="Pulso" pitchFamily="2" charset="0"/>
                <a:ea typeface="Montserrat" charset="0"/>
                <a:cs typeface="Montserrat" charset="0"/>
              </a:defRPr>
            </a:lvl1pPr>
          </a:lstStyle>
          <a:p>
            <a:pPr>
              <a:lnSpc>
                <a:spcPts val="3800"/>
              </a:lnSpc>
            </a:pPr>
            <a:r>
              <a:rPr lang="es-ES_tradnl" sz="3600" b="0" spc="0" dirty="0">
                <a:solidFill>
                  <a:schemeClr val="tx2"/>
                </a:solidFill>
                <a:latin typeface="Pulso Light" pitchFamily="2" charset="0"/>
              </a:rPr>
              <a:t>Este bloque es un </a:t>
            </a:r>
            <a:r>
              <a:rPr lang="es-ES_tradnl" sz="3600" b="0" spc="0" dirty="0">
                <a:solidFill>
                  <a:schemeClr val="accent2"/>
                </a:solidFill>
                <a:latin typeface="Pulso Light" pitchFamily="2" charset="0"/>
              </a:rPr>
              <a:t>título simulado</a:t>
            </a:r>
          </a:p>
        </p:txBody>
      </p:sp>
    </p:spTree>
    <p:extLst>
      <p:ext uri="{BB962C8B-B14F-4D97-AF65-F5344CB8AC3E}">
        <p14:creationId xmlns:p14="http://schemas.microsoft.com/office/powerpoint/2010/main" val="46062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EF4B88-EE6B-2259-FCBB-47176C1488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84E8A-420B-F116-FE84-9036F4AAE485}"/>
              </a:ext>
            </a:extLst>
          </p:cNvPr>
          <p:cNvSpPr txBox="1">
            <a:spLocks/>
          </p:cNvSpPr>
          <p:nvPr/>
        </p:nvSpPr>
        <p:spPr>
          <a:xfrm>
            <a:off x="720876" y="779657"/>
            <a:ext cx="3696525" cy="974626"/>
          </a:xfrm>
          <a:prstGeom prst="rect">
            <a:avLst/>
          </a:prstGeom>
          <a:effectLst/>
        </p:spPr>
        <p:txBody>
          <a:bodyPr vert="horz" wrap="none" lIns="0" tIns="0" rIns="0" bIns="0" rtlCol="0" anchor="t" anchorCtr="0">
            <a:spAutoFit/>
          </a:bodyPr>
          <a:lstStyle>
            <a:defPPr>
              <a:defRPr lang="en-US"/>
            </a:defPPr>
            <a:lvl1pPr defTabSz="642909" eaLnBrk="1" fontAlgn="auto" latinLnBrk="0" hangingPunct="1">
              <a:lnSpc>
                <a:spcPct val="85000"/>
              </a:lnSpc>
              <a:spcAft>
                <a:spcPts val="0"/>
              </a:spcAft>
              <a:buNone/>
              <a:defRPr sz="2531" b="1" i="0" spc="-70" baseline="0">
                <a:solidFill>
                  <a:schemeClr val="tx1"/>
                </a:solidFill>
                <a:latin typeface="Pulso" pitchFamily="2" charset="0"/>
                <a:ea typeface="Montserrat" charset="0"/>
                <a:cs typeface="Montserrat" charset="0"/>
              </a:defRPr>
            </a:lvl1pPr>
          </a:lstStyle>
          <a:p>
            <a:pPr>
              <a:lnSpc>
                <a:spcPts val="3800"/>
              </a:lnSpc>
            </a:pPr>
            <a:r>
              <a:rPr lang="es-ES_tradnl" sz="3600" b="0" spc="0" dirty="0">
                <a:solidFill>
                  <a:schemeClr val="bg1"/>
                </a:solidFill>
                <a:latin typeface="Pulso Light" pitchFamily="2" charset="0"/>
              </a:rPr>
              <a:t>Este bloque es un</a:t>
            </a:r>
            <a:br>
              <a:rPr lang="es-ES_tradnl" sz="3600" b="0" spc="0" dirty="0">
                <a:solidFill>
                  <a:schemeClr val="tx2"/>
                </a:solidFill>
                <a:latin typeface="Pulso Light" pitchFamily="2" charset="0"/>
              </a:rPr>
            </a:br>
            <a:r>
              <a:rPr lang="es-ES_tradnl" sz="3600" b="0" spc="0" dirty="0">
                <a:solidFill>
                  <a:schemeClr val="bg2"/>
                </a:solidFill>
                <a:latin typeface="Pulso Light" pitchFamily="2" charset="0"/>
              </a:rPr>
              <a:t>título simulado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440ECD01-D26C-D573-ADB5-84F6D9EBFF9A}"/>
              </a:ext>
            </a:extLst>
          </p:cNvPr>
          <p:cNvSpPr txBox="1">
            <a:spLocks/>
          </p:cNvSpPr>
          <p:nvPr/>
        </p:nvSpPr>
        <p:spPr>
          <a:xfrm>
            <a:off x="720876" y="2137015"/>
            <a:ext cx="5218011" cy="79553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Lorem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ipsum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dolor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sit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amet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,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consectetur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adipiscing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elit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, sed do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eiusmod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tempor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incididunt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ut labore et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magna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aliqua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</a:p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Ut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enim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ad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minim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veniam</a:t>
            </a:r>
            <a:r>
              <a:rPr lang="es-ES_tradnl" sz="1400" noProof="0" dirty="0">
                <a:solidFill>
                  <a:schemeClr val="bg1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.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4A6D942E-7FD6-88FE-CA5C-6236842FF5C6}"/>
              </a:ext>
            </a:extLst>
          </p:cNvPr>
          <p:cNvSpPr txBox="1">
            <a:spLocks/>
          </p:cNvSpPr>
          <p:nvPr/>
        </p:nvSpPr>
        <p:spPr>
          <a:xfrm>
            <a:off x="720876" y="3202164"/>
            <a:ext cx="5067182" cy="208820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Lorem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ipsum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dolor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sit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amet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consectetur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adipiscing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elit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sed do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eiusmod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tempor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incididunt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ut labore et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magna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aliqua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Ut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enim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ad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minim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veniam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quis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nostrud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exercitation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ullamco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laboris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nisi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ut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aliquip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ex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ea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commodo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consequat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</a:p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Duis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aute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irure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dolor in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reprehenderit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in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voluptate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velit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esse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cillum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eu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fugiat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nulla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pariatur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Excepteur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sint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occaecat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cupidatat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non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proident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sunt in culpa qui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officia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deserunt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mollit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anim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id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est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laborum</a:t>
            </a:r>
            <a:r>
              <a:rPr lang="es-ES_tradnl" sz="1400" noProof="0" dirty="0">
                <a:solidFill>
                  <a:schemeClr val="bg1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08309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F69635-99BA-9997-7A2B-F2B13C9FC5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03B74-4CA0-5C95-0F1A-11911F3730C0}"/>
              </a:ext>
            </a:extLst>
          </p:cNvPr>
          <p:cNvSpPr txBox="1">
            <a:spLocks/>
          </p:cNvSpPr>
          <p:nvPr/>
        </p:nvSpPr>
        <p:spPr>
          <a:xfrm>
            <a:off x="720876" y="779657"/>
            <a:ext cx="3696525" cy="974626"/>
          </a:xfrm>
          <a:prstGeom prst="rect">
            <a:avLst/>
          </a:prstGeom>
          <a:effectLst/>
        </p:spPr>
        <p:txBody>
          <a:bodyPr vert="horz" wrap="none" lIns="0" tIns="0" rIns="0" bIns="0" rtlCol="0" anchor="t" anchorCtr="0">
            <a:spAutoFit/>
          </a:bodyPr>
          <a:lstStyle>
            <a:defPPr>
              <a:defRPr lang="en-US"/>
            </a:defPPr>
            <a:lvl1pPr defTabSz="642909" eaLnBrk="1" fontAlgn="auto" latinLnBrk="0" hangingPunct="1">
              <a:lnSpc>
                <a:spcPct val="85000"/>
              </a:lnSpc>
              <a:spcAft>
                <a:spcPts val="0"/>
              </a:spcAft>
              <a:buNone/>
              <a:defRPr sz="2531" b="1" i="0" spc="-70" baseline="0">
                <a:solidFill>
                  <a:schemeClr val="tx1"/>
                </a:solidFill>
                <a:latin typeface="Pulso" pitchFamily="2" charset="0"/>
                <a:ea typeface="Montserrat" charset="0"/>
                <a:cs typeface="Montserrat" charset="0"/>
              </a:defRPr>
            </a:lvl1pPr>
          </a:lstStyle>
          <a:p>
            <a:pPr>
              <a:lnSpc>
                <a:spcPts val="3800"/>
              </a:lnSpc>
            </a:pPr>
            <a:r>
              <a:rPr lang="es-ES_tradnl" sz="3600" b="0" spc="0" dirty="0">
                <a:solidFill>
                  <a:srgbClr val="FFFFFF"/>
                </a:solidFill>
                <a:latin typeface="Pulso Light" pitchFamily="2" charset="0"/>
              </a:rPr>
              <a:t>Este bloque es un</a:t>
            </a:r>
            <a:br>
              <a:rPr lang="es-ES_tradnl" sz="3600" b="0" spc="0" dirty="0">
                <a:solidFill>
                  <a:srgbClr val="FFFFFF"/>
                </a:solidFill>
                <a:latin typeface="Pulso Light" pitchFamily="2" charset="0"/>
              </a:rPr>
            </a:br>
            <a:r>
              <a:rPr lang="es-ES_tradnl" sz="3600" b="0" spc="0" dirty="0">
                <a:solidFill>
                  <a:srgbClr val="FFFFFF"/>
                </a:solidFill>
                <a:latin typeface="Pulso Light" pitchFamily="2" charset="0"/>
              </a:rPr>
              <a:t>título simulado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99CA2B52-AD82-F07E-B2E5-8633A2DBED56}"/>
              </a:ext>
            </a:extLst>
          </p:cNvPr>
          <p:cNvSpPr txBox="1">
            <a:spLocks/>
          </p:cNvSpPr>
          <p:nvPr/>
        </p:nvSpPr>
        <p:spPr>
          <a:xfrm>
            <a:off x="720876" y="2137015"/>
            <a:ext cx="5218011" cy="79553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Lorem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ipsum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dolor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sit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amet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,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consectetur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adipiscing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elit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, sed do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eiusmod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tempor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incididunt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ut labore et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magna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aliqua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</a:p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Ut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enim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ad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minim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veniam</a:t>
            </a:r>
            <a:r>
              <a:rPr lang="es-ES_tradnl" sz="1400" noProof="0" dirty="0">
                <a:solidFill>
                  <a:srgbClr val="FFFFFF"/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.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3AB77F81-D39F-FAA7-F9A2-569330F9B851}"/>
              </a:ext>
            </a:extLst>
          </p:cNvPr>
          <p:cNvSpPr txBox="1">
            <a:spLocks/>
          </p:cNvSpPr>
          <p:nvPr/>
        </p:nvSpPr>
        <p:spPr>
          <a:xfrm>
            <a:off x="720876" y="3202164"/>
            <a:ext cx="5067182" cy="208820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Lorem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ipsum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dolor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sit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amet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consectetur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adipiscing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elit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sed do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eiusmod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tempor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incididunt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ut labore et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magna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aliqua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Ut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enim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ad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minim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veniam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quis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nostrud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exercitation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ullamco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laboris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nisi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ut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aliquip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ex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ea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commodo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consequat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</a:p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Duis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aute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irure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dolor in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reprehenderit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in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voluptate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velit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esse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cillum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eu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fugiat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nulla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pariatur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Excepteur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sint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occaecat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cupidatat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non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proident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sunt in culpa qui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officia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deserunt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mollit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anim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id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est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laborum</a:t>
            </a:r>
            <a:r>
              <a:rPr lang="es-ES_tradnl" sz="1400" noProof="0" dirty="0">
                <a:solidFill>
                  <a:srgbClr val="FFFFFF"/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6499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E58B8D0-AC88-B30A-F64D-9E54A7165927}"/>
              </a:ext>
            </a:extLst>
          </p:cNvPr>
          <p:cNvSpPr/>
          <p:nvPr/>
        </p:nvSpPr>
        <p:spPr>
          <a:xfrm>
            <a:off x="606580" y="2421319"/>
            <a:ext cx="5489419" cy="157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6000" spc="-7" noProof="0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Este bloque es un separador</a:t>
            </a:r>
          </a:p>
        </p:txBody>
      </p:sp>
    </p:spTree>
    <p:extLst>
      <p:ext uri="{BB962C8B-B14F-4D97-AF65-F5344CB8AC3E}">
        <p14:creationId xmlns:p14="http://schemas.microsoft.com/office/powerpoint/2010/main" val="258942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E744771A-C8F7-4CCD-C98C-945B0E3C8189}"/>
              </a:ext>
            </a:extLst>
          </p:cNvPr>
          <p:cNvSpPr/>
          <p:nvPr/>
        </p:nvSpPr>
        <p:spPr>
          <a:xfrm>
            <a:off x="606580" y="2421319"/>
            <a:ext cx="5489419" cy="157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6000" spc="-7" noProof="0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Este bloque es un separador</a:t>
            </a:r>
          </a:p>
        </p:txBody>
      </p:sp>
    </p:spTree>
    <p:extLst>
      <p:ext uri="{BB962C8B-B14F-4D97-AF65-F5344CB8AC3E}">
        <p14:creationId xmlns:p14="http://schemas.microsoft.com/office/powerpoint/2010/main" val="379774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3C8D1D14-1E16-3024-CE8A-3F4A03C6E43E}"/>
              </a:ext>
            </a:extLst>
          </p:cNvPr>
          <p:cNvSpPr/>
          <p:nvPr/>
        </p:nvSpPr>
        <p:spPr>
          <a:xfrm>
            <a:off x="606580" y="2421319"/>
            <a:ext cx="5489419" cy="157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6000" spc="-7" noProof="0" dirty="0">
                <a:solidFill>
                  <a:schemeClr val="tx2"/>
                </a:solidFill>
                <a:latin typeface="Pulso Light" pitchFamily="2" charset="0"/>
                <a:ea typeface="Inter Light BETA" panose="020B0402030000000004" pitchFamily="34" charset="0"/>
              </a:rPr>
              <a:t>Este bloque es un separador</a:t>
            </a:r>
          </a:p>
        </p:txBody>
      </p:sp>
    </p:spTree>
    <p:extLst>
      <p:ext uri="{BB962C8B-B14F-4D97-AF65-F5344CB8AC3E}">
        <p14:creationId xmlns:p14="http://schemas.microsoft.com/office/powerpoint/2010/main" val="2896824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A2E2E45-1721-F590-8012-71957009E6DE}"/>
              </a:ext>
            </a:extLst>
          </p:cNvPr>
          <p:cNvSpPr/>
          <p:nvPr/>
        </p:nvSpPr>
        <p:spPr>
          <a:xfrm>
            <a:off x="606580" y="2421319"/>
            <a:ext cx="5489419" cy="157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6000" spc="-7" noProof="0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Este bloque es un separador</a:t>
            </a:r>
          </a:p>
        </p:txBody>
      </p:sp>
    </p:spTree>
    <p:extLst>
      <p:ext uri="{BB962C8B-B14F-4D97-AF65-F5344CB8AC3E}">
        <p14:creationId xmlns:p14="http://schemas.microsoft.com/office/powerpoint/2010/main" val="2129087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C3409E67-46B9-C4C3-97FE-E67D982649E0}"/>
              </a:ext>
            </a:extLst>
          </p:cNvPr>
          <p:cNvSpPr/>
          <p:nvPr/>
        </p:nvSpPr>
        <p:spPr>
          <a:xfrm>
            <a:off x="606580" y="2421319"/>
            <a:ext cx="5489419" cy="157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6000" spc="-7" noProof="0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Este bloque es un separador</a:t>
            </a:r>
          </a:p>
        </p:txBody>
      </p:sp>
    </p:spTree>
    <p:extLst>
      <p:ext uri="{BB962C8B-B14F-4D97-AF65-F5344CB8AC3E}">
        <p14:creationId xmlns:p14="http://schemas.microsoft.com/office/powerpoint/2010/main" val="404680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7717C111-DE72-642E-6883-2949446D83C1}"/>
              </a:ext>
            </a:extLst>
          </p:cNvPr>
          <p:cNvSpPr/>
          <p:nvPr/>
        </p:nvSpPr>
        <p:spPr>
          <a:xfrm>
            <a:off x="606580" y="2421319"/>
            <a:ext cx="5489419" cy="157094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6000" spc="-7" noProof="0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Este bloque es un separador</a:t>
            </a:r>
          </a:p>
        </p:txBody>
      </p:sp>
    </p:spTree>
    <p:extLst>
      <p:ext uri="{BB962C8B-B14F-4D97-AF65-F5344CB8AC3E}">
        <p14:creationId xmlns:p14="http://schemas.microsoft.com/office/powerpoint/2010/main" val="87863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552EF6-A5D5-AA58-EF65-4190753F6B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ángulo 48">
            <a:extLst>
              <a:ext uri="{FF2B5EF4-FFF2-40B4-BE49-F238E27FC236}">
                <a16:creationId xmlns:a16="http://schemas.microsoft.com/office/drawing/2014/main" id="{C920F19D-8BE3-6B4C-4865-7E2C0DD5EE46}"/>
              </a:ext>
            </a:extLst>
          </p:cNvPr>
          <p:cNvSpPr/>
          <p:nvPr/>
        </p:nvSpPr>
        <p:spPr>
          <a:xfrm>
            <a:off x="814399" y="575532"/>
            <a:ext cx="3179717" cy="41928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3200" spc="-9" dirty="0">
                <a:solidFill>
                  <a:srgbClr val="FFFFFF"/>
                </a:solidFill>
                <a:latin typeface="Pulso" pitchFamily="2" charset="0"/>
                <a:ea typeface="Inter Light BETA" panose="020B0402030000000004" pitchFamily="34" charset="0"/>
              </a:rPr>
              <a:t>Título   </a:t>
            </a:r>
            <a:r>
              <a:rPr lang="es-ES_tradnl" sz="3200" spc="-9" dirty="0">
                <a:solidFill>
                  <a:srgbClr val="00B7EB"/>
                </a:solidFill>
                <a:latin typeface="Pulso" pitchFamily="2" charset="0"/>
                <a:ea typeface="Inter Light BETA" panose="020B0402030000000004" pitchFamily="34" charset="0"/>
              </a:rPr>
              <a:t>·    </a:t>
            </a:r>
            <a:r>
              <a:rPr lang="es-ES_tradnl" sz="3200" spc="-9" dirty="0">
                <a:solidFill>
                  <a:srgbClr val="FFFFFF"/>
                </a:solidFill>
                <a:latin typeface="Pulso Light" pitchFamily="2" charset="0"/>
                <a:ea typeface="Inter Light BETA" panose="020B0402030000000004" pitchFamily="34" charset="0"/>
              </a:rPr>
              <a:t>Agenda</a:t>
            </a:r>
            <a:endParaRPr lang="es-ES_tradnl" sz="3200" spc="-9" dirty="0">
              <a:solidFill>
                <a:srgbClr val="FFFFFF"/>
              </a:solidFill>
              <a:latin typeface="Pulso Light" pitchFamily="2" charset="0"/>
              <a:ea typeface="Inter Extra Bold" panose="020B0502030000000004" pitchFamily="34" charset="0"/>
            </a:endParaRPr>
          </a:p>
        </p:txBody>
      </p:sp>
      <p:grpSp>
        <p:nvGrpSpPr>
          <p:cNvPr id="50" name="Gráfico 3">
            <a:extLst>
              <a:ext uri="{FF2B5EF4-FFF2-40B4-BE49-F238E27FC236}">
                <a16:creationId xmlns:a16="http://schemas.microsoft.com/office/drawing/2014/main" id="{69058543-4F53-2613-578A-AAF8CD9513A6}"/>
              </a:ext>
            </a:extLst>
          </p:cNvPr>
          <p:cNvGrpSpPr/>
          <p:nvPr/>
        </p:nvGrpSpPr>
        <p:grpSpPr>
          <a:xfrm>
            <a:off x="9989210" y="625919"/>
            <a:ext cx="1388389" cy="318508"/>
            <a:chOff x="3835717" y="2907982"/>
            <a:chExt cx="4521517" cy="1037272"/>
          </a:xfrm>
          <a:solidFill>
            <a:schemeClr val="bg1"/>
          </a:solidFill>
        </p:grpSpPr>
        <p:sp>
          <p:nvSpPr>
            <p:cNvPr id="51" name="Forma libre 50">
              <a:extLst>
                <a:ext uri="{FF2B5EF4-FFF2-40B4-BE49-F238E27FC236}">
                  <a16:creationId xmlns:a16="http://schemas.microsoft.com/office/drawing/2014/main" id="{8860181F-B0BD-3A74-CBBD-0C066F861B11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52" name="Forma libre 51">
              <a:extLst>
                <a:ext uri="{FF2B5EF4-FFF2-40B4-BE49-F238E27FC236}">
                  <a16:creationId xmlns:a16="http://schemas.microsoft.com/office/drawing/2014/main" id="{F3FE6CF0-A1E0-C907-B3D2-DEA9A87F9438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53" name="Forma libre 52">
              <a:extLst>
                <a:ext uri="{FF2B5EF4-FFF2-40B4-BE49-F238E27FC236}">
                  <a16:creationId xmlns:a16="http://schemas.microsoft.com/office/drawing/2014/main" id="{C147B30F-E8E7-599E-6566-22EC0E9A703B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54" name="Forma libre 53">
              <a:extLst>
                <a:ext uri="{FF2B5EF4-FFF2-40B4-BE49-F238E27FC236}">
                  <a16:creationId xmlns:a16="http://schemas.microsoft.com/office/drawing/2014/main" id="{ABB72796-FF44-53DC-FBAF-9DB94C953850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55" name="Forma libre 54">
              <a:extLst>
                <a:ext uri="{FF2B5EF4-FFF2-40B4-BE49-F238E27FC236}">
                  <a16:creationId xmlns:a16="http://schemas.microsoft.com/office/drawing/2014/main" id="{4E663B3D-00E1-72D1-12C0-490BA5D54F85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56" name="Forma libre 55">
              <a:extLst>
                <a:ext uri="{FF2B5EF4-FFF2-40B4-BE49-F238E27FC236}">
                  <a16:creationId xmlns:a16="http://schemas.microsoft.com/office/drawing/2014/main" id="{1547814E-003F-E3D3-E059-24F66482E353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57" name="Forma libre 56">
              <a:extLst>
                <a:ext uri="{FF2B5EF4-FFF2-40B4-BE49-F238E27FC236}">
                  <a16:creationId xmlns:a16="http://schemas.microsoft.com/office/drawing/2014/main" id="{97C61098-2B5C-1F82-1E41-A10BE0690B7E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  <p:sp>
          <p:nvSpPr>
            <p:cNvPr id="58" name="Forma libre 57">
              <a:extLst>
                <a:ext uri="{FF2B5EF4-FFF2-40B4-BE49-F238E27FC236}">
                  <a16:creationId xmlns:a16="http://schemas.microsoft.com/office/drawing/2014/main" id="{6039ABAF-70AD-E23F-1EB0-A6D1AE7E3418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latin typeface="Pulso" pitchFamily="2" charset="0"/>
              </a:endParaRPr>
            </a:p>
          </p:txBody>
        </p:sp>
      </p:grpSp>
      <p:sp>
        <p:nvSpPr>
          <p:cNvPr id="27" name="Forma libre 26">
            <a:extLst>
              <a:ext uri="{FF2B5EF4-FFF2-40B4-BE49-F238E27FC236}">
                <a16:creationId xmlns:a16="http://schemas.microsoft.com/office/drawing/2014/main" id="{CDC8283C-7F09-21C3-4BD6-EE5541066DF5}"/>
              </a:ext>
            </a:extLst>
          </p:cNvPr>
          <p:cNvSpPr/>
          <p:nvPr/>
        </p:nvSpPr>
        <p:spPr>
          <a:xfrm>
            <a:off x="810537" y="1467920"/>
            <a:ext cx="10566000" cy="4852800"/>
          </a:xfrm>
          <a:custGeom>
            <a:avLst/>
            <a:gdLst>
              <a:gd name="csX0" fmla="*/ 9228798 w 10566000"/>
              <a:gd name="csY0" fmla="*/ 0 h 4852800"/>
              <a:gd name="csX1" fmla="*/ 10472993 w 10566000"/>
              <a:gd name="csY1" fmla="*/ 0 h 4852800"/>
              <a:gd name="csX2" fmla="*/ 10566000 w 10566000"/>
              <a:gd name="csY2" fmla="*/ 93016 h 4852800"/>
              <a:gd name="csX3" fmla="*/ 10566000 w 10566000"/>
              <a:gd name="csY3" fmla="*/ 4754984 h 4852800"/>
              <a:gd name="csX4" fmla="*/ 10472993 w 10566000"/>
              <a:gd name="csY4" fmla="*/ 4848000 h 4852800"/>
              <a:gd name="csX5" fmla="*/ 9228798 w 10566000"/>
              <a:gd name="csY5" fmla="*/ 4848000 h 4852800"/>
              <a:gd name="csX6" fmla="*/ 9135792 w 10566000"/>
              <a:gd name="csY6" fmla="*/ 4754984 h 4852800"/>
              <a:gd name="csX7" fmla="*/ 9135792 w 10566000"/>
              <a:gd name="csY7" fmla="*/ 93016 h 4852800"/>
              <a:gd name="csX8" fmla="*/ 9228798 w 10566000"/>
              <a:gd name="csY8" fmla="*/ 0 h 4852800"/>
              <a:gd name="csX9" fmla="*/ 7706887 w 10566000"/>
              <a:gd name="csY9" fmla="*/ 0 h 4852800"/>
              <a:gd name="csX10" fmla="*/ 8951082 w 10566000"/>
              <a:gd name="csY10" fmla="*/ 0 h 4852800"/>
              <a:gd name="csX11" fmla="*/ 9044089 w 10566000"/>
              <a:gd name="csY11" fmla="*/ 93016 h 4852800"/>
              <a:gd name="csX12" fmla="*/ 9044089 w 10566000"/>
              <a:gd name="csY12" fmla="*/ 4759784 h 4852800"/>
              <a:gd name="csX13" fmla="*/ 8951082 w 10566000"/>
              <a:gd name="csY13" fmla="*/ 4852800 h 4852800"/>
              <a:gd name="csX14" fmla="*/ 7706887 w 10566000"/>
              <a:gd name="csY14" fmla="*/ 4852800 h 4852800"/>
              <a:gd name="csX15" fmla="*/ 7613881 w 10566000"/>
              <a:gd name="csY15" fmla="*/ 4759784 h 4852800"/>
              <a:gd name="csX16" fmla="*/ 7613881 w 10566000"/>
              <a:gd name="csY16" fmla="*/ 93016 h 4852800"/>
              <a:gd name="csX17" fmla="*/ 7706887 w 10566000"/>
              <a:gd name="csY17" fmla="*/ 0 h 4852800"/>
              <a:gd name="csX18" fmla="*/ 6182813 w 10566000"/>
              <a:gd name="csY18" fmla="*/ 0 h 4852800"/>
              <a:gd name="csX19" fmla="*/ 7427008 w 10566000"/>
              <a:gd name="csY19" fmla="*/ 0 h 4852800"/>
              <a:gd name="csX20" fmla="*/ 7520014 w 10566000"/>
              <a:gd name="csY20" fmla="*/ 93016 h 4852800"/>
              <a:gd name="csX21" fmla="*/ 7520014 w 10566000"/>
              <a:gd name="csY21" fmla="*/ 4759784 h 4852800"/>
              <a:gd name="csX22" fmla="*/ 7427008 w 10566000"/>
              <a:gd name="csY22" fmla="*/ 4852800 h 4852800"/>
              <a:gd name="csX23" fmla="*/ 6182813 w 10566000"/>
              <a:gd name="csY23" fmla="*/ 4852800 h 4852800"/>
              <a:gd name="csX24" fmla="*/ 6089806 w 10566000"/>
              <a:gd name="csY24" fmla="*/ 4759784 h 4852800"/>
              <a:gd name="csX25" fmla="*/ 6089806 w 10566000"/>
              <a:gd name="csY25" fmla="*/ 93016 h 4852800"/>
              <a:gd name="csX26" fmla="*/ 6182813 w 10566000"/>
              <a:gd name="csY26" fmla="*/ 0 h 4852800"/>
              <a:gd name="csX27" fmla="*/ 4660903 w 10566000"/>
              <a:gd name="csY27" fmla="*/ 0 h 4852800"/>
              <a:gd name="csX28" fmla="*/ 5905098 w 10566000"/>
              <a:gd name="csY28" fmla="*/ 0 h 4852800"/>
              <a:gd name="csX29" fmla="*/ 5998104 w 10566000"/>
              <a:gd name="csY29" fmla="*/ 93016 h 4852800"/>
              <a:gd name="csX30" fmla="*/ 5998104 w 10566000"/>
              <a:gd name="csY30" fmla="*/ 4754984 h 4852800"/>
              <a:gd name="csX31" fmla="*/ 5905098 w 10566000"/>
              <a:gd name="csY31" fmla="*/ 4848000 h 4852800"/>
              <a:gd name="csX32" fmla="*/ 4660903 w 10566000"/>
              <a:gd name="csY32" fmla="*/ 4848000 h 4852800"/>
              <a:gd name="csX33" fmla="*/ 4567896 w 10566000"/>
              <a:gd name="csY33" fmla="*/ 4754984 h 4852800"/>
              <a:gd name="csX34" fmla="*/ 4567896 w 10566000"/>
              <a:gd name="csY34" fmla="*/ 93016 h 4852800"/>
              <a:gd name="csX35" fmla="*/ 4660903 w 10566000"/>
              <a:gd name="csY35" fmla="*/ 0 h 4852800"/>
              <a:gd name="csX36" fmla="*/ 3138994 w 10566000"/>
              <a:gd name="csY36" fmla="*/ 0 h 4852800"/>
              <a:gd name="csX37" fmla="*/ 4383188 w 10566000"/>
              <a:gd name="csY37" fmla="*/ 0 h 4852800"/>
              <a:gd name="csX38" fmla="*/ 4476194 w 10566000"/>
              <a:gd name="csY38" fmla="*/ 93016 h 4852800"/>
              <a:gd name="csX39" fmla="*/ 4476194 w 10566000"/>
              <a:gd name="csY39" fmla="*/ 4754984 h 4852800"/>
              <a:gd name="csX40" fmla="*/ 4383188 w 10566000"/>
              <a:gd name="csY40" fmla="*/ 4848000 h 4852800"/>
              <a:gd name="csX41" fmla="*/ 3138994 w 10566000"/>
              <a:gd name="csY41" fmla="*/ 4848000 h 4852800"/>
              <a:gd name="csX42" fmla="*/ 3045986 w 10566000"/>
              <a:gd name="csY42" fmla="*/ 4754984 h 4852800"/>
              <a:gd name="csX43" fmla="*/ 3045986 w 10566000"/>
              <a:gd name="csY43" fmla="*/ 93016 h 4852800"/>
              <a:gd name="csX44" fmla="*/ 3138994 w 10566000"/>
              <a:gd name="csY44" fmla="*/ 0 h 4852800"/>
              <a:gd name="csX45" fmla="*/ 1617081 w 10566000"/>
              <a:gd name="csY45" fmla="*/ 0 h 4852800"/>
              <a:gd name="csX46" fmla="*/ 2861276 w 10566000"/>
              <a:gd name="csY46" fmla="*/ 0 h 4852800"/>
              <a:gd name="csX47" fmla="*/ 2954282 w 10566000"/>
              <a:gd name="csY47" fmla="*/ 93016 h 4852800"/>
              <a:gd name="csX48" fmla="*/ 2954282 w 10566000"/>
              <a:gd name="csY48" fmla="*/ 4759784 h 4852800"/>
              <a:gd name="csX49" fmla="*/ 2861276 w 10566000"/>
              <a:gd name="csY49" fmla="*/ 4852800 h 4852800"/>
              <a:gd name="csX50" fmla="*/ 1617081 w 10566000"/>
              <a:gd name="csY50" fmla="*/ 4852800 h 4852800"/>
              <a:gd name="csX51" fmla="*/ 1524074 w 10566000"/>
              <a:gd name="csY51" fmla="*/ 4759784 h 4852800"/>
              <a:gd name="csX52" fmla="*/ 1524074 w 10566000"/>
              <a:gd name="csY52" fmla="*/ 93016 h 4852800"/>
              <a:gd name="csX53" fmla="*/ 1617081 w 10566000"/>
              <a:gd name="csY53" fmla="*/ 0 h 4852800"/>
              <a:gd name="csX54" fmla="*/ 93007 w 10566000"/>
              <a:gd name="csY54" fmla="*/ 0 h 4852800"/>
              <a:gd name="csX55" fmla="*/ 1337202 w 10566000"/>
              <a:gd name="csY55" fmla="*/ 0 h 4852800"/>
              <a:gd name="csX56" fmla="*/ 1430208 w 10566000"/>
              <a:gd name="csY56" fmla="*/ 93016 h 4852800"/>
              <a:gd name="csX57" fmla="*/ 1430208 w 10566000"/>
              <a:gd name="csY57" fmla="*/ 4759784 h 4852800"/>
              <a:gd name="csX58" fmla="*/ 1337202 w 10566000"/>
              <a:gd name="csY58" fmla="*/ 4852800 h 4852800"/>
              <a:gd name="csX59" fmla="*/ 93007 w 10566000"/>
              <a:gd name="csY59" fmla="*/ 4852800 h 4852800"/>
              <a:gd name="csX60" fmla="*/ 0 w 10566000"/>
              <a:gd name="csY60" fmla="*/ 4759784 h 4852800"/>
              <a:gd name="csX61" fmla="*/ 0 w 10566000"/>
              <a:gd name="csY61" fmla="*/ 93016 h 4852800"/>
              <a:gd name="csX62" fmla="*/ 93007 w 10566000"/>
              <a:gd name="csY62" fmla="*/ 0 h 485280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  <a:cxn ang="0">
                <a:pos x="csX38" y="csY38"/>
              </a:cxn>
              <a:cxn ang="0">
                <a:pos x="csX39" y="csY39"/>
              </a:cxn>
              <a:cxn ang="0">
                <a:pos x="csX40" y="csY40"/>
              </a:cxn>
              <a:cxn ang="0">
                <a:pos x="csX41" y="csY41"/>
              </a:cxn>
              <a:cxn ang="0">
                <a:pos x="csX42" y="csY42"/>
              </a:cxn>
              <a:cxn ang="0">
                <a:pos x="csX43" y="csY43"/>
              </a:cxn>
              <a:cxn ang="0">
                <a:pos x="csX44" y="csY44"/>
              </a:cxn>
              <a:cxn ang="0">
                <a:pos x="csX45" y="csY45"/>
              </a:cxn>
              <a:cxn ang="0">
                <a:pos x="csX46" y="csY46"/>
              </a:cxn>
              <a:cxn ang="0">
                <a:pos x="csX47" y="csY47"/>
              </a:cxn>
              <a:cxn ang="0">
                <a:pos x="csX48" y="csY48"/>
              </a:cxn>
              <a:cxn ang="0">
                <a:pos x="csX49" y="csY49"/>
              </a:cxn>
              <a:cxn ang="0">
                <a:pos x="csX50" y="csY50"/>
              </a:cxn>
              <a:cxn ang="0">
                <a:pos x="csX51" y="csY51"/>
              </a:cxn>
              <a:cxn ang="0">
                <a:pos x="csX52" y="csY52"/>
              </a:cxn>
              <a:cxn ang="0">
                <a:pos x="csX53" y="csY53"/>
              </a:cxn>
              <a:cxn ang="0">
                <a:pos x="csX54" y="csY54"/>
              </a:cxn>
              <a:cxn ang="0">
                <a:pos x="csX55" y="csY55"/>
              </a:cxn>
              <a:cxn ang="0">
                <a:pos x="csX56" y="csY56"/>
              </a:cxn>
              <a:cxn ang="0">
                <a:pos x="csX57" y="csY57"/>
              </a:cxn>
              <a:cxn ang="0">
                <a:pos x="csX58" y="csY58"/>
              </a:cxn>
              <a:cxn ang="0">
                <a:pos x="csX59" y="csY59"/>
              </a:cxn>
              <a:cxn ang="0">
                <a:pos x="csX60" y="csY60"/>
              </a:cxn>
              <a:cxn ang="0">
                <a:pos x="csX61" y="csY61"/>
              </a:cxn>
              <a:cxn ang="0">
                <a:pos x="csX62" y="csY62"/>
              </a:cxn>
            </a:cxnLst>
            <a:rect l="l" t="t" r="r" b="b"/>
            <a:pathLst>
              <a:path w="10566000" h="4852800">
                <a:moveTo>
                  <a:pt x="9228798" y="0"/>
                </a:moveTo>
                <a:lnTo>
                  <a:pt x="10472993" y="0"/>
                </a:lnTo>
                <a:cubicBezTo>
                  <a:pt x="10524359" y="0"/>
                  <a:pt x="10566000" y="41645"/>
                  <a:pt x="10566000" y="93016"/>
                </a:cubicBezTo>
                <a:lnTo>
                  <a:pt x="10566000" y="4754984"/>
                </a:lnTo>
                <a:cubicBezTo>
                  <a:pt x="10566000" y="4806355"/>
                  <a:pt x="10524359" y="4848000"/>
                  <a:pt x="10472993" y="4848000"/>
                </a:cubicBezTo>
                <a:lnTo>
                  <a:pt x="9228798" y="4848000"/>
                </a:lnTo>
                <a:cubicBezTo>
                  <a:pt x="9177433" y="4848000"/>
                  <a:pt x="9135792" y="4806355"/>
                  <a:pt x="9135792" y="4754984"/>
                </a:cubicBezTo>
                <a:lnTo>
                  <a:pt x="9135792" y="93016"/>
                </a:lnTo>
                <a:cubicBezTo>
                  <a:pt x="9135792" y="41645"/>
                  <a:pt x="9177433" y="0"/>
                  <a:pt x="9228798" y="0"/>
                </a:cubicBezTo>
                <a:close/>
                <a:moveTo>
                  <a:pt x="7706887" y="0"/>
                </a:moveTo>
                <a:lnTo>
                  <a:pt x="8951082" y="0"/>
                </a:lnTo>
                <a:cubicBezTo>
                  <a:pt x="9002448" y="0"/>
                  <a:pt x="9044089" y="41645"/>
                  <a:pt x="9044089" y="93016"/>
                </a:cubicBezTo>
                <a:lnTo>
                  <a:pt x="9044089" y="4759784"/>
                </a:lnTo>
                <a:cubicBezTo>
                  <a:pt x="9044089" y="4811155"/>
                  <a:pt x="9002448" y="4852800"/>
                  <a:pt x="8951082" y="4852800"/>
                </a:cubicBezTo>
                <a:lnTo>
                  <a:pt x="7706887" y="4852800"/>
                </a:lnTo>
                <a:cubicBezTo>
                  <a:pt x="7655521" y="4852800"/>
                  <a:pt x="7613881" y="4811155"/>
                  <a:pt x="7613881" y="4759784"/>
                </a:cubicBezTo>
                <a:lnTo>
                  <a:pt x="7613881" y="93016"/>
                </a:lnTo>
                <a:cubicBezTo>
                  <a:pt x="7613881" y="41645"/>
                  <a:pt x="7655521" y="0"/>
                  <a:pt x="7706887" y="0"/>
                </a:cubicBezTo>
                <a:close/>
                <a:moveTo>
                  <a:pt x="6182813" y="0"/>
                </a:moveTo>
                <a:lnTo>
                  <a:pt x="7427008" y="0"/>
                </a:lnTo>
                <a:cubicBezTo>
                  <a:pt x="7478374" y="0"/>
                  <a:pt x="7520014" y="41645"/>
                  <a:pt x="7520014" y="93016"/>
                </a:cubicBezTo>
                <a:lnTo>
                  <a:pt x="7520014" y="4759784"/>
                </a:lnTo>
                <a:cubicBezTo>
                  <a:pt x="7520014" y="4811155"/>
                  <a:pt x="7478374" y="4852800"/>
                  <a:pt x="7427008" y="4852800"/>
                </a:cubicBezTo>
                <a:lnTo>
                  <a:pt x="6182813" y="4852800"/>
                </a:lnTo>
                <a:cubicBezTo>
                  <a:pt x="6131447" y="4852800"/>
                  <a:pt x="6089806" y="4811155"/>
                  <a:pt x="6089806" y="4759784"/>
                </a:cubicBezTo>
                <a:lnTo>
                  <a:pt x="6089806" y="93016"/>
                </a:lnTo>
                <a:cubicBezTo>
                  <a:pt x="6089806" y="41645"/>
                  <a:pt x="6131447" y="0"/>
                  <a:pt x="6182813" y="0"/>
                </a:cubicBezTo>
                <a:close/>
                <a:moveTo>
                  <a:pt x="4660903" y="0"/>
                </a:moveTo>
                <a:lnTo>
                  <a:pt x="5905098" y="0"/>
                </a:lnTo>
                <a:cubicBezTo>
                  <a:pt x="5956464" y="0"/>
                  <a:pt x="5998104" y="41645"/>
                  <a:pt x="5998104" y="93016"/>
                </a:cubicBezTo>
                <a:lnTo>
                  <a:pt x="5998104" y="4754984"/>
                </a:lnTo>
                <a:cubicBezTo>
                  <a:pt x="5998104" y="4806355"/>
                  <a:pt x="5956464" y="4848000"/>
                  <a:pt x="5905098" y="4848000"/>
                </a:cubicBezTo>
                <a:lnTo>
                  <a:pt x="4660903" y="4848000"/>
                </a:lnTo>
                <a:cubicBezTo>
                  <a:pt x="4609537" y="4848000"/>
                  <a:pt x="4567896" y="4806355"/>
                  <a:pt x="4567896" y="4754984"/>
                </a:cubicBezTo>
                <a:lnTo>
                  <a:pt x="4567896" y="93016"/>
                </a:lnTo>
                <a:cubicBezTo>
                  <a:pt x="4567896" y="41645"/>
                  <a:pt x="4609537" y="0"/>
                  <a:pt x="4660903" y="0"/>
                </a:cubicBezTo>
                <a:close/>
                <a:moveTo>
                  <a:pt x="3138994" y="0"/>
                </a:moveTo>
                <a:lnTo>
                  <a:pt x="4383188" y="0"/>
                </a:lnTo>
                <a:cubicBezTo>
                  <a:pt x="4434554" y="0"/>
                  <a:pt x="4476194" y="41645"/>
                  <a:pt x="4476194" y="93016"/>
                </a:cubicBezTo>
                <a:lnTo>
                  <a:pt x="4476194" y="4754984"/>
                </a:lnTo>
                <a:cubicBezTo>
                  <a:pt x="4476194" y="4806355"/>
                  <a:pt x="4434554" y="4848000"/>
                  <a:pt x="4383188" y="4848000"/>
                </a:cubicBezTo>
                <a:lnTo>
                  <a:pt x="3138994" y="4848000"/>
                </a:lnTo>
                <a:cubicBezTo>
                  <a:pt x="3087627" y="4848000"/>
                  <a:pt x="3045986" y="4806355"/>
                  <a:pt x="3045986" y="4754984"/>
                </a:cubicBezTo>
                <a:lnTo>
                  <a:pt x="3045986" y="93016"/>
                </a:lnTo>
                <a:cubicBezTo>
                  <a:pt x="3045986" y="41645"/>
                  <a:pt x="3087627" y="0"/>
                  <a:pt x="3138994" y="0"/>
                </a:cubicBezTo>
                <a:close/>
                <a:moveTo>
                  <a:pt x="1617081" y="0"/>
                </a:moveTo>
                <a:lnTo>
                  <a:pt x="2861276" y="0"/>
                </a:lnTo>
                <a:cubicBezTo>
                  <a:pt x="2912641" y="0"/>
                  <a:pt x="2954282" y="41645"/>
                  <a:pt x="2954282" y="93016"/>
                </a:cubicBezTo>
                <a:lnTo>
                  <a:pt x="2954282" y="4759784"/>
                </a:lnTo>
                <a:cubicBezTo>
                  <a:pt x="2954282" y="4811155"/>
                  <a:pt x="2912641" y="4852800"/>
                  <a:pt x="2861276" y="4852800"/>
                </a:cubicBezTo>
                <a:lnTo>
                  <a:pt x="1617081" y="4852800"/>
                </a:lnTo>
                <a:cubicBezTo>
                  <a:pt x="1565715" y="4852800"/>
                  <a:pt x="1524074" y="4811155"/>
                  <a:pt x="1524074" y="4759784"/>
                </a:cubicBezTo>
                <a:lnTo>
                  <a:pt x="1524074" y="93016"/>
                </a:lnTo>
                <a:cubicBezTo>
                  <a:pt x="1524074" y="41645"/>
                  <a:pt x="1565715" y="0"/>
                  <a:pt x="1617081" y="0"/>
                </a:cubicBezTo>
                <a:close/>
                <a:moveTo>
                  <a:pt x="93007" y="0"/>
                </a:moveTo>
                <a:lnTo>
                  <a:pt x="1337202" y="0"/>
                </a:lnTo>
                <a:cubicBezTo>
                  <a:pt x="1388568" y="0"/>
                  <a:pt x="1430208" y="41645"/>
                  <a:pt x="1430208" y="93016"/>
                </a:cubicBezTo>
                <a:lnTo>
                  <a:pt x="1430208" y="4759784"/>
                </a:lnTo>
                <a:cubicBezTo>
                  <a:pt x="1430208" y="4811155"/>
                  <a:pt x="1388568" y="4852800"/>
                  <a:pt x="1337202" y="4852800"/>
                </a:cubicBezTo>
                <a:lnTo>
                  <a:pt x="93007" y="4852800"/>
                </a:lnTo>
                <a:cubicBezTo>
                  <a:pt x="41641" y="4852800"/>
                  <a:pt x="0" y="4811155"/>
                  <a:pt x="0" y="4759784"/>
                </a:cubicBezTo>
                <a:lnTo>
                  <a:pt x="0" y="93016"/>
                </a:lnTo>
                <a:cubicBezTo>
                  <a:pt x="0" y="41645"/>
                  <a:pt x="41641" y="0"/>
                  <a:pt x="93007" y="0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38100" dist="38100" dir="3600000" algn="t" rotWithShape="0">
              <a:srgbClr val="030F1C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AR"/>
          </a:p>
        </p:txBody>
      </p:sp>
      <p:sp>
        <p:nvSpPr>
          <p:cNvPr id="28" name="Forma libre 27">
            <a:extLst>
              <a:ext uri="{FF2B5EF4-FFF2-40B4-BE49-F238E27FC236}">
                <a16:creationId xmlns:a16="http://schemas.microsoft.com/office/drawing/2014/main" id="{52DC9E2D-933E-77C2-53E2-2CC3FB31F260}"/>
              </a:ext>
            </a:extLst>
          </p:cNvPr>
          <p:cNvSpPr/>
          <p:nvPr/>
        </p:nvSpPr>
        <p:spPr>
          <a:xfrm>
            <a:off x="9947247" y="1455303"/>
            <a:ext cx="1430352" cy="4848000"/>
          </a:xfrm>
          <a:custGeom>
            <a:avLst/>
            <a:gdLst>
              <a:gd name="csX0" fmla="*/ 93016 w 1430352"/>
              <a:gd name="csY0" fmla="*/ 0 h 4848000"/>
              <a:gd name="csX1" fmla="*/ 1337336 w 1430352"/>
              <a:gd name="csY1" fmla="*/ 0 h 4848000"/>
              <a:gd name="csX2" fmla="*/ 1430352 w 1430352"/>
              <a:gd name="csY2" fmla="*/ 93016 h 4848000"/>
              <a:gd name="csX3" fmla="*/ 1430352 w 1430352"/>
              <a:gd name="csY3" fmla="*/ 4754984 h 4848000"/>
              <a:gd name="csX4" fmla="*/ 1337336 w 1430352"/>
              <a:gd name="csY4" fmla="*/ 4848000 h 4848000"/>
              <a:gd name="csX5" fmla="*/ 93016 w 1430352"/>
              <a:gd name="csY5" fmla="*/ 4848000 h 4848000"/>
              <a:gd name="csX6" fmla="*/ 0 w 1430352"/>
              <a:gd name="csY6" fmla="*/ 4754984 h 4848000"/>
              <a:gd name="csX7" fmla="*/ 0 w 1430352"/>
              <a:gd name="csY7" fmla="*/ 93016 h 4848000"/>
              <a:gd name="csX8" fmla="*/ 93016 w 1430352"/>
              <a:gd name="csY8" fmla="*/ 0 h 484800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30352" h="4848000">
                <a:moveTo>
                  <a:pt x="93016" y="0"/>
                </a:moveTo>
                <a:lnTo>
                  <a:pt x="1337336" y="0"/>
                </a:lnTo>
                <a:cubicBezTo>
                  <a:pt x="1388707" y="0"/>
                  <a:pt x="1430352" y="41645"/>
                  <a:pt x="1430352" y="93016"/>
                </a:cubicBezTo>
                <a:lnTo>
                  <a:pt x="1430352" y="4754984"/>
                </a:lnTo>
                <a:cubicBezTo>
                  <a:pt x="1430352" y="4806355"/>
                  <a:pt x="1388707" y="4848000"/>
                  <a:pt x="1337336" y="4848000"/>
                </a:cubicBezTo>
                <a:lnTo>
                  <a:pt x="93016" y="4848000"/>
                </a:lnTo>
                <a:cubicBezTo>
                  <a:pt x="41645" y="4848000"/>
                  <a:pt x="0" y="4806355"/>
                  <a:pt x="0" y="4754984"/>
                </a:cubicBezTo>
                <a:lnTo>
                  <a:pt x="0" y="93016"/>
                </a:lnTo>
                <a:cubicBezTo>
                  <a:pt x="0" y="41645"/>
                  <a:pt x="41645" y="0"/>
                  <a:pt x="93016" y="0"/>
                </a:cubicBezTo>
                <a:close/>
              </a:path>
            </a:pathLst>
          </a:custGeom>
          <a:gradFill>
            <a:gsLst>
              <a:gs pos="100000">
                <a:srgbClr val="00B7EB"/>
              </a:gs>
              <a:gs pos="84000">
                <a:srgbClr val="00B7EB">
                  <a:alpha val="89104"/>
                </a:srgbClr>
              </a:gs>
              <a:gs pos="0">
                <a:schemeClr val="bg2">
                  <a:alpha val="34828"/>
                </a:schemeClr>
              </a:gs>
              <a:gs pos="11000">
                <a:srgbClr val="00B7EB">
                  <a:alpha val="0"/>
                </a:srgbClr>
              </a:gs>
              <a:gs pos="49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AR" sz="1067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29" name="Forma libre 28">
            <a:extLst>
              <a:ext uri="{FF2B5EF4-FFF2-40B4-BE49-F238E27FC236}">
                <a16:creationId xmlns:a16="http://schemas.microsoft.com/office/drawing/2014/main" id="{F8BB62D7-A381-7353-1E30-D1CD853C4F41}"/>
              </a:ext>
            </a:extLst>
          </p:cNvPr>
          <p:cNvSpPr/>
          <p:nvPr/>
        </p:nvSpPr>
        <p:spPr>
          <a:xfrm>
            <a:off x="8424784" y="1455303"/>
            <a:ext cx="1430352" cy="4848000"/>
          </a:xfrm>
          <a:custGeom>
            <a:avLst/>
            <a:gdLst>
              <a:gd name="csX0" fmla="*/ 93016 w 1430352"/>
              <a:gd name="csY0" fmla="*/ 0 h 4848000"/>
              <a:gd name="csX1" fmla="*/ 1337336 w 1430352"/>
              <a:gd name="csY1" fmla="*/ 0 h 4848000"/>
              <a:gd name="csX2" fmla="*/ 1430352 w 1430352"/>
              <a:gd name="csY2" fmla="*/ 93016 h 4848000"/>
              <a:gd name="csX3" fmla="*/ 1430352 w 1430352"/>
              <a:gd name="csY3" fmla="*/ 4754984 h 4848000"/>
              <a:gd name="csX4" fmla="*/ 1337336 w 1430352"/>
              <a:gd name="csY4" fmla="*/ 4848000 h 4848000"/>
              <a:gd name="csX5" fmla="*/ 93016 w 1430352"/>
              <a:gd name="csY5" fmla="*/ 4848000 h 4848000"/>
              <a:gd name="csX6" fmla="*/ 0 w 1430352"/>
              <a:gd name="csY6" fmla="*/ 4754984 h 4848000"/>
              <a:gd name="csX7" fmla="*/ 0 w 1430352"/>
              <a:gd name="csY7" fmla="*/ 93016 h 4848000"/>
              <a:gd name="csX8" fmla="*/ 93016 w 1430352"/>
              <a:gd name="csY8" fmla="*/ 0 h 484800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30352" h="4848000">
                <a:moveTo>
                  <a:pt x="93016" y="0"/>
                </a:moveTo>
                <a:lnTo>
                  <a:pt x="1337336" y="0"/>
                </a:lnTo>
                <a:cubicBezTo>
                  <a:pt x="1388707" y="0"/>
                  <a:pt x="1430352" y="41645"/>
                  <a:pt x="1430352" y="93016"/>
                </a:cubicBezTo>
                <a:lnTo>
                  <a:pt x="1430352" y="4754984"/>
                </a:lnTo>
                <a:cubicBezTo>
                  <a:pt x="1430352" y="4806355"/>
                  <a:pt x="1388707" y="4848000"/>
                  <a:pt x="1337336" y="4848000"/>
                </a:cubicBezTo>
                <a:lnTo>
                  <a:pt x="93016" y="4848000"/>
                </a:lnTo>
                <a:cubicBezTo>
                  <a:pt x="41645" y="4848000"/>
                  <a:pt x="0" y="4806355"/>
                  <a:pt x="0" y="4754984"/>
                </a:cubicBezTo>
                <a:lnTo>
                  <a:pt x="0" y="93016"/>
                </a:lnTo>
                <a:cubicBezTo>
                  <a:pt x="0" y="41645"/>
                  <a:pt x="41645" y="0"/>
                  <a:pt x="93016" y="0"/>
                </a:cubicBezTo>
                <a:close/>
              </a:path>
            </a:pathLst>
          </a:custGeom>
          <a:gradFill>
            <a:gsLst>
              <a:gs pos="100000">
                <a:srgbClr val="00B7EB"/>
              </a:gs>
              <a:gs pos="84000">
                <a:srgbClr val="00B7EB">
                  <a:alpha val="89104"/>
                </a:srgbClr>
              </a:gs>
              <a:gs pos="0">
                <a:schemeClr val="bg2">
                  <a:alpha val="34828"/>
                </a:schemeClr>
              </a:gs>
              <a:gs pos="11000">
                <a:srgbClr val="00B7EB">
                  <a:alpha val="0"/>
                </a:srgbClr>
              </a:gs>
              <a:gs pos="49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AR" sz="1067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30" name="Forma libre 29">
            <a:extLst>
              <a:ext uri="{FF2B5EF4-FFF2-40B4-BE49-F238E27FC236}">
                <a16:creationId xmlns:a16="http://schemas.microsoft.com/office/drawing/2014/main" id="{7DCCDBE8-6986-5738-58C3-E1D1028670B5}"/>
              </a:ext>
            </a:extLst>
          </p:cNvPr>
          <p:cNvSpPr/>
          <p:nvPr/>
        </p:nvSpPr>
        <p:spPr>
          <a:xfrm>
            <a:off x="6902321" y="1455303"/>
            <a:ext cx="1430352" cy="4848000"/>
          </a:xfrm>
          <a:custGeom>
            <a:avLst/>
            <a:gdLst>
              <a:gd name="csX0" fmla="*/ 93016 w 1430352"/>
              <a:gd name="csY0" fmla="*/ 0 h 4848000"/>
              <a:gd name="csX1" fmla="*/ 1337336 w 1430352"/>
              <a:gd name="csY1" fmla="*/ 0 h 4848000"/>
              <a:gd name="csX2" fmla="*/ 1430352 w 1430352"/>
              <a:gd name="csY2" fmla="*/ 93016 h 4848000"/>
              <a:gd name="csX3" fmla="*/ 1430352 w 1430352"/>
              <a:gd name="csY3" fmla="*/ 4754984 h 4848000"/>
              <a:gd name="csX4" fmla="*/ 1337336 w 1430352"/>
              <a:gd name="csY4" fmla="*/ 4848000 h 4848000"/>
              <a:gd name="csX5" fmla="*/ 93016 w 1430352"/>
              <a:gd name="csY5" fmla="*/ 4848000 h 4848000"/>
              <a:gd name="csX6" fmla="*/ 0 w 1430352"/>
              <a:gd name="csY6" fmla="*/ 4754984 h 4848000"/>
              <a:gd name="csX7" fmla="*/ 0 w 1430352"/>
              <a:gd name="csY7" fmla="*/ 93016 h 4848000"/>
              <a:gd name="csX8" fmla="*/ 93016 w 1430352"/>
              <a:gd name="csY8" fmla="*/ 0 h 484800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30352" h="4848000">
                <a:moveTo>
                  <a:pt x="93016" y="0"/>
                </a:moveTo>
                <a:lnTo>
                  <a:pt x="1337336" y="0"/>
                </a:lnTo>
                <a:cubicBezTo>
                  <a:pt x="1388707" y="0"/>
                  <a:pt x="1430352" y="41645"/>
                  <a:pt x="1430352" y="93016"/>
                </a:cubicBezTo>
                <a:lnTo>
                  <a:pt x="1430352" y="4754984"/>
                </a:lnTo>
                <a:cubicBezTo>
                  <a:pt x="1430352" y="4806355"/>
                  <a:pt x="1388707" y="4848000"/>
                  <a:pt x="1337336" y="4848000"/>
                </a:cubicBezTo>
                <a:lnTo>
                  <a:pt x="93016" y="4848000"/>
                </a:lnTo>
                <a:cubicBezTo>
                  <a:pt x="41645" y="4848000"/>
                  <a:pt x="0" y="4806355"/>
                  <a:pt x="0" y="4754984"/>
                </a:cubicBezTo>
                <a:lnTo>
                  <a:pt x="0" y="93016"/>
                </a:lnTo>
                <a:cubicBezTo>
                  <a:pt x="0" y="41645"/>
                  <a:pt x="41645" y="0"/>
                  <a:pt x="93016" y="0"/>
                </a:cubicBezTo>
                <a:close/>
              </a:path>
            </a:pathLst>
          </a:custGeom>
          <a:gradFill>
            <a:gsLst>
              <a:gs pos="100000">
                <a:srgbClr val="00B7EB"/>
              </a:gs>
              <a:gs pos="84000">
                <a:srgbClr val="00B7EB">
                  <a:alpha val="89104"/>
                </a:srgbClr>
              </a:gs>
              <a:gs pos="0">
                <a:schemeClr val="bg2">
                  <a:alpha val="34828"/>
                </a:schemeClr>
              </a:gs>
              <a:gs pos="11000">
                <a:srgbClr val="00B7EB">
                  <a:alpha val="0"/>
                </a:srgbClr>
              </a:gs>
              <a:gs pos="49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AR" sz="1067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31" name="Forma libre 30">
            <a:extLst>
              <a:ext uri="{FF2B5EF4-FFF2-40B4-BE49-F238E27FC236}">
                <a16:creationId xmlns:a16="http://schemas.microsoft.com/office/drawing/2014/main" id="{82D01253-B37D-B9D8-5C6C-A2A13AE99EEA}"/>
              </a:ext>
            </a:extLst>
          </p:cNvPr>
          <p:cNvSpPr/>
          <p:nvPr/>
        </p:nvSpPr>
        <p:spPr>
          <a:xfrm>
            <a:off x="5379858" y="1455303"/>
            <a:ext cx="1430352" cy="4848000"/>
          </a:xfrm>
          <a:custGeom>
            <a:avLst/>
            <a:gdLst>
              <a:gd name="csX0" fmla="*/ 93016 w 1430352"/>
              <a:gd name="csY0" fmla="*/ 0 h 4848000"/>
              <a:gd name="csX1" fmla="*/ 1337336 w 1430352"/>
              <a:gd name="csY1" fmla="*/ 0 h 4848000"/>
              <a:gd name="csX2" fmla="*/ 1430352 w 1430352"/>
              <a:gd name="csY2" fmla="*/ 93016 h 4848000"/>
              <a:gd name="csX3" fmla="*/ 1430352 w 1430352"/>
              <a:gd name="csY3" fmla="*/ 4754984 h 4848000"/>
              <a:gd name="csX4" fmla="*/ 1337336 w 1430352"/>
              <a:gd name="csY4" fmla="*/ 4848000 h 4848000"/>
              <a:gd name="csX5" fmla="*/ 93016 w 1430352"/>
              <a:gd name="csY5" fmla="*/ 4848000 h 4848000"/>
              <a:gd name="csX6" fmla="*/ 0 w 1430352"/>
              <a:gd name="csY6" fmla="*/ 4754984 h 4848000"/>
              <a:gd name="csX7" fmla="*/ 0 w 1430352"/>
              <a:gd name="csY7" fmla="*/ 93016 h 4848000"/>
              <a:gd name="csX8" fmla="*/ 93016 w 1430352"/>
              <a:gd name="csY8" fmla="*/ 0 h 484800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30352" h="4848000">
                <a:moveTo>
                  <a:pt x="93016" y="0"/>
                </a:moveTo>
                <a:lnTo>
                  <a:pt x="1337336" y="0"/>
                </a:lnTo>
                <a:cubicBezTo>
                  <a:pt x="1388707" y="0"/>
                  <a:pt x="1430352" y="41645"/>
                  <a:pt x="1430352" y="93016"/>
                </a:cubicBezTo>
                <a:lnTo>
                  <a:pt x="1430352" y="4754984"/>
                </a:lnTo>
                <a:cubicBezTo>
                  <a:pt x="1430352" y="4806355"/>
                  <a:pt x="1388707" y="4848000"/>
                  <a:pt x="1337336" y="4848000"/>
                </a:cubicBezTo>
                <a:lnTo>
                  <a:pt x="93016" y="4848000"/>
                </a:lnTo>
                <a:cubicBezTo>
                  <a:pt x="41645" y="4848000"/>
                  <a:pt x="0" y="4806355"/>
                  <a:pt x="0" y="4754984"/>
                </a:cubicBezTo>
                <a:lnTo>
                  <a:pt x="0" y="93016"/>
                </a:lnTo>
                <a:cubicBezTo>
                  <a:pt x="0" y="41645"/>
                  <a:pt x="41645" y="0"/>
                  <a:pt x="93016" y="0"/>
                </a:cubicBezTo>
                <a:close/>
              </a:path>
            </a:pathLst>
          </a:custGeom>
          <a:gradFill>
            <a:gsLst>
              <a:gs pos="100000">
                <a:srgbClr val="00B7EB"/>
              </a:gs>
              <a:gs pos="84000">
                <a:srgbClr val="00B7EB">
                  <a:alpha val="89104"/>
                </a:srgbClr>
              </a:gs>
              <a:gs pos="0">
                <a:schemeClr val="bg2">
                  <a:alpha val="34828"/>
                </a:schemeClr>
              </a:gs>
              <a:gs pos="11000">
                <a:srgbClr val="00B7EB">
                  <a:alpha val="0"/>
                </a:srgbClr>
              </a:gs>
              <a:gs pos="49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AR" sz="1067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32" name="Forma libre 31">
            <a:extLst>
              <a:ext uri="{FF2B5EF4-FFF2-40B4-BE49-F238E27FC236}">
                <a16:creationId xmlns:a16="http://schemas.microsoft.com/office/drawing/2014/main" id="{EED841B9-A7E6-578A-8E47-077EA19DC203}"/>
              </a:ext>
            </a:extLst>
          </p:cNvPr>
          <p:cNvSpPr/>
          <p:nvPr/>
        </p:nvSpPr>
        <p:spPr>
          <a:xfrm>
            <a:off x="3857396" y="1455303"/>
            <a:ext cx="1430352" cy="4848000"/>
          </a:xfrm>
          <a:custGeom>
            <a:avLst/>
            <a:gdLst>
              <a:gd name="csX0" fmla="*/ 93016 w 1430352"/>
              <a:gd name="csY0" fmla="*/ 0 h 4848000"/>
              <a:gd name="csX1" fmla="*/ 1337336 w 1430352"/>
              <a:gd name="csY1" fmla="*/ 0 h 4848000"/>
              <a:gd name="csX2" fmla="*/ 1430352 w 1430352"/>
              <a:gd name="csY2" fmla="*/ 93016 h 4848000"/>
              <a:gd name="csX3" fmla="*/ 1430352 w 1430352"/>
              <a:gd name="csY3" fmla="*/ 4754984 h 4848000"/>
              <a:gd name="csX4" fmla="*/ 1337336 w 1430352"/>
              <a:gd name="csY4" fmla="*/ 4848000 h 4848000"/>
              <a:gd name="csX5" fmla="*/ 93016 w 1430352"/>
              <a:gd name="csY5" fmla="*/ 4848000 h 4848000"/>
              <a:gd name="csX6" fmla="*/ 0 w 1430352"/>
              <a:gd name="csY6" fmla="*/ 4754984 h 4848000"/>
              <a:gd name="csX7" fmla="*/ 0 w 1430352"/>
              <a:gd name="csY7" fmla="*/ 93016 h 4848000"/>
              <a:gd name="csX8" fmla="*/ 93016 w 1430352"/>
              <a:gd name="csY8" fmla="*/ 0 h 484800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30352" h="4848000">
                <a:moveTo>
                  <a:pt x="93016" y="0"/>
                </a:moveTo>
                <a:lnTo>
                  <a:pt x="1337336" y="0"/>
                </a:lnTo>
                <a:cubicBezTo>
                  <a:pt x="1388707" y="0"/>
                  <a:pt x="1430352" y="41645"/>
                  <a:pt x="1430352" y="93016"/>
                </a:cubicBezTo>
                <a:lnTo>
                  <a:pt x="1430352" y="4754984"/>
                </a:lnTo>
                <a:cubicBezTo>
                  <a:pt x="1430352" y="4806355"/>
                  <a:pt x="1388707" y="4848000"/>
                  <a:pt x="1337336" y="4848000"/>
                </a:cubicBezTo>
                <a:lnTo>
                  <a:pt x="93016" y="4848000"/>
                </a:lnTo>
                <a:cubicBezTo>
                  <a:pt x="41645" y="4848000"/>
                  <a:pt x="0" y="4806355"/>
                  <a:pt x="0" y="4754984"/>
                </a:cubicBezTo>
                <a:lnTo>
                  <a:pt x="0" y="93016"/>
                </a:lnTo>
                <a:cubicBezTo>
                  <a:pt x="0" y="41645"/>
                  <a:pt x="41645" y="0"/>
                  <a:pt x="93016" y="0"/>
                </a:cubicBezTo>
                <a:close/>
              </a:path>
            </a:pathLst>
          </a:custGeom>
          <a:gradFill>
            <a:gsLst>
              <a:gs pos="100000">
                <a:srgbClr val="00B7EB"/>
              </a:gs>
              <a:gs pos="84000">
                <a:srgbClr val="00B7EB">
                  <a:alpha val="89104"/>
                </a:srgbClr>
              </a:gs>
              <a:gs pos="0">
                <a:schemeClr val="bg2">
                  <a:alpha val="34828"/>
                </a:schemeClr>
              </a:gs>
              <a:gs pos="11000">
                <a:srgbClr val="00B7EB">
                  <a:alpha val="0"/>
                </a:srgbClr>
              </a:gs>
              <a:gs pos="49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AR" sz="1067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33" name="Forma libre 32">
            <a:extLst>
              <a:ext uri="{FF2B5EF4-FFF2-40B4-BE49-F238E27FC236}">
                <a16:creationId xmlns:a16="http://schemas.microsoft.com/office/drawing/2014/main" id="{032989F9-A6F3-6D1D-B5CB-942344FE2E0C}"/>
              </a:ext>
            </a:extLst>
          </p:cNvPr>
          <p:cNvSpPr/>
          <p:nvPr/>
        </p:nvSpPr>
        <p:spPr>
          <a:xfrm>
            <a:off x="2334934" y="1455303"/>
            <a:ext cx="1430352" cy="4848000"/>
          </a:xfrm>
          <a:custGeom>
            <a:avLst/>
            <a:gdLst>
              <a:gd name="csX0" fmla="*/ 93016 w 1430352"/>
              <a:gd name="csY0" fmla="*/ 0 h 4848000"/>
              <a:gd name="csX1" fmla="*/ 1337336 w 1430352"/>
              <a:gd name="csY1" fmla="*/ 0 h 4848000"/>
              <a:gd name="csX2" fmla="*/ 1430352 w 1430352"/>
              <a:gd name="csY2" fmla="*/ 93016 h 4848000"/>
              <a:gd name="csX3" fmla="*/ 1430352 w 1430352"/>
              <a:gd name="csY3" fmla="*/ 4754984 h 4848000"/>
              <a:gd name="csX4" fmla="*/ 1337336 w 1430352"/>
              <a:gd name="csY4" fmla="*/ 4848000 h 4848000"/>
              <a:gd name="csX5" fmla="*/ 93016 w 1430352"/>
              <a:gd name="csY5" fmla="*/ 4848000 h 4848000"/>
              <a:gd name="csX6" fmla="*/ 0 w 1430352"/>
              <a:gd name="csY6" fmla="*/ 4754984 h 4848000"/>
              <a:gd name="csX7" fmla="*/ 0 w 1430352"/>
              <a:gd name="csY7" fmla="*/ 93016 h 4848000"/>
              <a:gd name="csX8" fmla="*/ 93016 w 1430352"/>
              <a:gd name="csY8" fmla="*/ 0 h 484800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30352" h="4848000">
                <a:moveTo>
                  <a:pt x="93016" y="0"/>
                </a:moveTo>
                <a:lnTo>
                  <a:pt x="1337336" y="0"/>
                </a:lnTo>
                <a:cubicBezTo>
                  <a:pt x="1388707" y="0"/>
                  <a:pt x="1430352" y="41645"/>
                  <a:pt x="1430352" y="93016"/>
                </a:cubicBezTo>
                <a:lnTo>
                  <a:pt x="1430352" y="4754984"/>
                </a:lnTo>
                <a:cubicBezTo>
                  <a:pt x="1430352" y="4806355"/>
                  <a:pt x="1388707" y="4848000"/>
                  <a:pt x="1337336" y="4848000"/>
                </a:cubicBezTo>
                <a:lnTo>
                  <a:pt x="93016" y="4848000"/>
                </a:lnTo>
                <a:cubicBezTo>
                  <a:pt x="41645" y="4848000"/>
                  <a:pt x="0" y="4806355"/>
                  <a:pt x="0" y="4754984"/>
                </a:cubicBezTo>
                <a:lnTo>
                  <a:pt x="0" y="93016"/>
                </a:lnTo>
                <a:cubicBezTo>
                  <a:pt x="0" y="41645"/>
                  <a:pt x="41645" y="0"/>
                  <a:pt x="93016" y="0"/>
                </a:cubicBezTo>
                <a:close/>
              </a:path>
            </a:pathLst>
          </a:custGeom>
          <a:gradFill>
            <a:gsLst>
              <a:gs pos="100000">
                <a:srgbClr val="00B7EB"/>
              </a:gs>
              <a:gs pos="84000">
                <a:srgbClr val="00B7EB">
                  <a:alpha val="89104"/>
                </a:srgbClr>
              </a:gs>
              <a:gs pos="0">
                <a:schemeClr val="bg2">
                  <a:alpha val="34828"/>
                </a:schemeClr>
              </a:gs>
              <a:gs pos="11000">
                <a:srgbClr val="00B7EB">
                  <a:alpha val="0"/>
                </a:srgbClr>
              </a:gs>
              <a:gs pos="49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AR" sz="1067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34" name="Forma libre 33">
            <a:extLst>
              <a:ext uri="{FF2B5EF4-FFF2-40B4-BE49-F238E27FC236}">
                <a16:creationId xmlns:a16="http://schemas.microsoft.com/office/drawing/2014/main" id="{B4CE5D91-D363-D81E-4583-F603B4453F64}"/>
              </a:ext>
            </a:extLst>
          </p:cNvPr>
          <p:cNvSpPr/>
          <p:nvPr/>
        </p:nvSpPr>
        <p:spPr>
          <a:xfrm>
            <a:off x="812472" y="1458035"/>
            <a:ext cx="1430352" cy="4848000"/>
          </a:xfrm>
          <a:custGeom>
            <a:avLst/>
            <a:gdLst>
              <a:gd name="csX0" fmla="*/ 93016 w 1430352"/>
              <a:gd name="csY0" fmla="*/ 0 h 4848000"/>
              <a:gd name="csX1" fmla="*/ 1337336 w 1430352"/>
              <a:gd name="csY1" fmla="*/ 0 h 4848000"/>
              <a:gd name="csX2" fmla="*/ 1430352 w 1430352"/>
              <a:gd name="csY2" fmla="*/ 93016 h 4848000"/>
              <a:gd name="csX3" fmla="*/ 1430352 w 1430352"/>
              <a:gd name="csY3" fmla="*/ 4754984 h 4848000"/>
              <a:gd name="csX4" fmla="*/ 1337336 w 1430352"/>
              <a:gd name="csY4" fmla="*/ 4848000 h 4848000"/>
              <a:gd name="csX5" fmla="*/ 93016 w 1430352"/>
              <a:gd name="csY5" fmla="*/ 4848000 h 4848000"/>
              <a:gd name="csX6" fmla="*/ 0 w 1430352"/>
              <a:gd name="csY6" fmla="*/ 4754984 h 4848000"/>
              <a:gd name="csX7" fmla="*/ 0 w 1430352"/>
              <a:gd name="csY7" fmla="*/ 93016 h 4848000"/>
              <a:gd name="csX8" fmla="*/ 93016 w 1430352"/>
              <a:gd name="csY8" fmla="*/ 0 h 484800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30352" h="4848000">
                <a:moveTo>
                  <a:pt x="93016" y="0"/>
                </a:moveTo>
                <a:lnTo>
                  <a:pt x="1337336" y="0"/>
                </a:lnTo>
                <a:cubicBezTo>
                  <a:pt x="1388707" y="0"/>
                  <a:pt x="1430352" y="41645"/>
                  <a:pt x="1430352" y="93016"/>
                </a:cubicBezTo>
                <a:lnTo>
                  <a:pt x="1430352" y="4754984"/>
                </a:lnTo>
                <a:cubicBezTo>
                  <a:pt x="1430352" y="4806355"/>
                  <a:pt x="1388707" y="4848000"/>
                  <a:pt x="1337336" y="4848000"/>
                </a:cubicBezTo>
                <a:lnTo>
                  <a:pt x="93016" y="4848000"/>
                </a:lnTo>
                <a:cubicBezTo>
                  <a:pt x="41645" y="4848000"/>
                  <a:pt x="0" y="4806355"/>
                  <a:pt x="0" y="4754984"/>
                </a:cubicBezTo>
                <a:lnTo>
                  <a:pt x="0" y="93016"/>
                </a:lnTo>
                <a:cubicBezTo>
                  <a:pt x="0" y="41645"/>
                  <a:pt x="41645" y="0"/>
                  <a:pt x="93016" y="0"/>
                </a:cubicBezTo>
                <a:close/>
              </a:path>
            </a:pathLst>
          </a:custGeom>
          <a:gradFill>
            <a:gsLst>
              <a:gs pos="100000">
                <a:srgbClr val="00B7EB"/>
              </a:gs>
              <a:gs pos="84000">
                <a:srgbClr val="00B7EB">
                  <a:alpha val="89104"/>
                </a:srgbClr>
              </a:gs>
              <a:gs pos="0">
                <a:schemeClr val="bg2">
                  <a:alpha val="34828"/>
                </a:schemeClr>
              </a:gs>
              <a:gs pos="11000">
                <a:srgbClr val="00B7EB">
                  <a:alpha val="0"/>
                </a:srgbClr>
              </a:gs>
              <a:gs pos="49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AR" sz="1067" b="1">
              <a:solidFill>
                <a:schemeClr val="tx1"/>
              </a:solidFill>
              <a:latin typeface="+mj-lt"/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671AF841-5478-CE36-99B1-C06A3630111D}"/>
              </a:ext>
            </a:extLst>
          </p:cNvPr>
          <p:cNvSpPr/>
          <p:nvPr/>
        </p:nvSpPr>
        <p:spPr>
          <a:xfrm>
            <a:off x="1044123" y="4615726"/>
            <a:ext cx="967509" cy="94333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7200" spc="-9" dirty="0">
                <a:solidFill>
                  <a:schemeClr val="bg1">
                    <a:alpha val="19559"/>
                  </a:schemeClr>
                </a:solidFill>
                <a:latin typeface="Pulso Light" pitchFamily="2" charset="0"/>
                <a:ea typeface="Inter Light BETA" panose="020B0402030000000004" pitchFamily="34" charset="0"/>
              </a:rPr>
              <a:t>01</a:t>
            </a:r>
          </a:p>
        </p:txBody>
      </p:sp>
      <p:sp>
        <p:nvSpPr>
          <p:cNvPr id="14" name="Rectángulo 13">
            <a:extLst>
              <a:ext uri="{FF2B5EF4-FFF2-40B4-BE49-F238E27FC236}">
                <a16:creationId xmlns:a16="http://schemas.microsoft.com/office/drawing/2014/main" id="{75D7B829-AFEA-84B9-1267-901CF6493A01}"/>
              </a:ext>
            </a:extLst>
          </p:cNvPr>
          <p:cNvSpPr/>
          <p:nvPr/>
        </p:nvSpPr>
        <p:spPr>
          <a:xfrm>
            <a:off x="2494291" y="4615726"/>
            <a:ext cx="1106971" cy="94333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7200" spc="-9" dirty="0">
                <a:solidFill>
                  <a:schemeClr val="bg1">
                    <a:alpha val="19559"/>
                  </a:schemeClr>
                </a:solidFill>
                <a:latin typeface="Pulso Light" pitchFamily="2" charset="0"/>
                <a:ea typeface="Inter Light BETA" panose="020B0402030000000004" pitchFamily="34" charset="0"/>
              </a:rPr>
              <a:t>02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1D5F7D80-C317-53AF-7421-6BF7A5398A0C}"/>
              </a:ext>
            </a:extLst>
          </p:cNvPr>
          <p:cNvSpPr/>
          <p:nvPr/>
        </p:nvSpPr>
        <p:spPr>
          <a:xfrm>
            <a:off x="4018518" y="4615726"/>
            <a:ext cx="1106971" cy="94333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7200" spc="-9" dirty="0">
                <a:solidFill>
                  <a:schemeClr val="bg1">
                    <a:alpha val="19559"/>
                  </a:schemeClr>
                </a:solidFill>
                <a:latin typeface="Pulso Light" pitchFamily="2" charset="0"/>
                <a:ea typeface="Inter Light BETA" panose="020B0402030000000004" pitchFamily="34" charset="0"/>
              </a:rPr>
              <a:t>03</a:t>
            </a:r>
          </a:p>
        </p:txBody>
      </p:sp>
      <p:sp>
        <p:nvSpPr>
          <p:cNvPr id="16" name="Rectángulo 15">
            <a:extLst>
              <a:ext uri="{FF2B5EF4-FFF2-40B4-BE49-F238E27FC236}">
                <a16:creationId xmlns:a16="http://schemas.microsoft.com/office/drawing/2014/main" id="{07B1DAF7-F88E-102B-EDB2-2CA259CA185A}"/>
              </a:ext>
            </a:extLst>
          </p:cNvPr>
          <p:cNvSpPr/>
          <p:nvPr/>
        </p:nvSpPr>
        <p:spPr>
          <a:xfrm>
            <a:off x="5526958" y="4615726"/>
            <a:ext cx="1134221" cy="94333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7200" spc="-9" dirty="0">
                <a:solidFill>
                  <a:schemeClr val="bg1">
                    <a:alpha val="19559"/>
                  </a:schemeClr>
                </a:solidFill>
                <a:latin typeface="Pulso Light" pitchFamily="2" charset="0"/>
                <a:ea typeface="Inter Light BETA" panose="020B0402030000000004" pitchFamily="34" charset="0"/>
              </a:rPr>
              <a:t>04</a:t>
            </a:r>
          </a:p>
        </p:txBody>
      </p:sp>
      <p:sp>
        <p:nvSpPr>
          <p:cNvPr id="17" name="Rectángulo 16">
            <a:extLst>
              <a:ext uri="{FF2B5EF4-FFF2-40B4-BE49-F238E27FC236}">
                <a16:creationId xmlns:a16="http://schemas.microsoft.com/office/drawing/2014/main" id="{3A4EAAC8-8AD2-E7BB-0EA5-E8A79922D40E}"/>
              </a:ext>
            </a:extLst>
          </p:cNvPr>
          <p:cNvSpPr/>
          <p:nvPr/>
        </p:nvSpPr>
        <p:spPr>
          <a:xfrm>
            <a:off x="7049020" y="4615726"/>
            <a:ext cx="1134221" cy="94333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7200" spc="-9" dirty="0">
                <a:solidFill>
                  <a:schemeClr val="bg1">
                    <a:alpha val="19559"/>
                  </a:schemeClr>
                </a:solidFill>
                <a:latin typeface="Pulso Light" pitchFamily="2" charset="0"/>
                <a:ea typeface="Inter Light BETA" panose="020B0402030000000004" pitchFamily="34" charset="0"/>
              </a:rPr>
              <a:t>05</a:t>
            </a:r>
          </a:p>
        </p:txBody>
      </p:sp>
      <p:sp>
        <p:nvSpPr>
          <p:cNvPr id="18" name="Rectángulo 17">
            <a:extLst>
              <a:ext uri="{FF2B5EF4-FFF2-40B4-BE49-F238E27FC236}">
                <a16:creationId xmlns:a16="http://schemas.microsoft.com/office/drawing/2014/main" id="{65C3DA2B-6B25-A933-8662-A968A68ED53A}"/>
              </a:ext>
            </a:extLst>
          </p:cNvPr>
          <p:cNvSpPr/>
          <p:nvPr/>
        </p:nvSpPr>
        <p:spPr>
          <a:xfrm>
            <a:off x="8573248" y="4615726"/>
            <a:ext cx="1134221" cy="94333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7200" spc="-9" dirty="0">
                <a:solidFill>
                  <a:schemeClr val="bg1">
                    <a:alpha val="19559"/>
                  </a:schemeClr>
                </a:solidFill>
                <a:latin typeface="Pulso Light" pitchFamily="2" charset="0"/>
                <a:ea typeface="Inter Light BETA" panose="020B0402030000000004" pitchFamily="34" charset="0"/>
              </a:rPr>
              <a:t>06</a:t>
            </a: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7DED1229-B890-1FD4-7617-254DDF99EE4C}"/>
              </a:ext>
            </a:extLst>
          </p:cNvPr>
          <p:cNvSpPr/>
          <p:nvPr/>
        </p:nvSpPr>
        <p:spPr>
          <a:xfrm>
            <a:off x="10132181" y="4615726"/>
            <a:ext cx="1060482" cy="94333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7200" spc="-9" dirty="0">
                <a:solidFill>
                  <a:schemeClr val="bg1">
                    <a:alpha val="19559"/>
                  </a:schemeClr>
                </a:solidFill>
                <a:latin typeface="Pulso Light" pitchFamily="2" charset="0"/>
                <a:ea typeface="Inter Light BETA" panose="020B0402030000000004" pitchFamily="34" charset="0"/>
              </a:rPr>
              <a:t>07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2A7C8765-E56E-216B-2510-1F4E68375681}"/>
              </a:ext>
            </a:extLst>
          </p:cNvPr>
          <p:cNvSpPr/>
          <p:nvPr/>
        </p:nvSpPr>
        <p:spPr>
          <a:xfrm>
            <a:off x="899514" y="5225269"/>
            <a:ext cx="1252396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</a:t>
            </a:r>
            <a:b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</a:br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para una sección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6D6748B-1097-EBE9-31A7-14853E52A851}"/>
              </a:ext>
            </a:extLst>
          </p:cNvPr>
          <p:cNvSpPr/>
          <p:nvPr/>
        </p:nvSpPr>
        <p:spPr>
          <a:xfrm>
            <a:off x="2529878" y="5225269"/>
            <a:ext cx="1052384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</a:t>
            </a:r>
            <a:b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</a:br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para una sección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F9EF8D9-6F5F-A610-6828-DC794511AE4B}"/>
              </a:ext>
            </a:extLst>
          </p:cNvPr>
          <p:cNvSpPr/>
          <p:nvPr/>
        </p:nvSpPr>
        <p:spPr>
          <a:xfrm>
            <a:off x="4112639" y="5225269"/>
            <a:ext cx="918730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</a:t>
            </a:r>
            <a:b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</a:br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para una sección</a:t>
            </a:r>
          </a:p>
        </p:txBody>
      </p:sp>
      <p:sp>
        <p:nvSpPr>
          <p:cNvPr id="20" name="Rectángulo 19">
            <a:extLst>
              <a:ext uri="{FF2B5EF4-FFF2-40B4-BE49-F238E27FC236}">
                <a16:creationId xmlns:a16="http://schemas.microsoft.com/office/drawing/2014/main" id="{8D992DE0-E07D-752C-6826-1607BC17C9A6}"/>
              </a:ext>
            </a:extLst>
          </p:cNvPr>
          <p:cNvSpPr/>
          <p:nvPr/>
        </p:nvSpPr>
        <p:spPr>
          <a:xfrm>
            <a:off x="5509575" y="5225269"/>
            <a:ext cx="1168985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</a:t>
            </a:r>
            <a:b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</a:br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para una sección</a:t>
            </a:r>
          </a:p>
        </p:txBody>
      </p:sp>
      <p:sp>
        <p:nvSpPr>
          <p:cNvPr id="21" name="Rectángulo 20">
            <a:extLst>
              <a:ext uri="{FF2B5EF4-FFF2-40B4-BE49-F238E27FC236}">
                <a16:creationId xmlns:a16="http://schemas.microsoft.com/office/drawing/2014/main" id="{80D9E82A-0404-0B42-B343-A6344CA2AA58}"/>
              </a:ext>
            </a:extLst>
          </p:cNvPr>
          <p:cNvSpPr/>
          <p:nvPr/>
        </p:nvSpPr>
        <p:spPr>
          <a:xfrm>
            <a:off x="7022182" y="5225269"/>
            <a:ext cx="1187898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</a:t>
            </a:r>
            <a:b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</a:br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para una sección</a:t>
            </a:r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B1E2BD74-8310-A134-29AC-87B939DB15EB}"/>
              </a:ext>
            </a:extLst>
          </p:cNvPr>
          <p:cNvSpPr/>
          <p:nvPr/>
        </p:nvSpPr>
        <p:spPr>
          <a:xfrm>
            <a:off x="8583672" y="5224884"/>
            <a:ext cx="1113374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</a:t>
            </a:r>
            <a:b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</a:br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para una sección</a:t>
            </a:r>
          </a:p>
        </p:txBody>
      </p:sp>
      <p:sp>
        <p:nvSpPr>
          <p:cNvPr id="23" name="Rectángulo 22">
            <a:extLst>
              <a:ext uri="{FF2B5EF4-FFF2-40B4-BE49-F238E27FC236}">
                <a16:creationId xmlns:a16="http://schemas.microsoft.com/office/drawing/2014/main" id="{4B50523A-3357-D1DB-B38B-F1AA8EBD73B5}"/>
              </a:ext>
            </a:extLst>
          </p:cNvPr>
          <p:cNvSpPr/>
          <p:nvPr/>
        </p:nvSpPr>
        <p:spPr>
          <a:xfrm>
            <a:off x="10037017" y="5225269"/>
            <a:ext cx="1250812" cy="7617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Título</a:t>
            </a:r>
            <a:b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</a:br>
            <a:r>
              <a:rPr lang="es-ES_tradnl" sz="1650" spc="-9" dirty="0">
                <a:solidFill>
                  <a:schemeClr val="bg1"/>
                </a:solidFill>
                <a:latin typeface="Pulso" pitchFamily="2" charset="0"/>
                <a:ea typeface="Inter Light BETA" panose="020B0402030000000004" pitchFamily="34" charset="0"/>
              </a:rPr>
              <a:t>para una sección</a:t>
            </a:r>
          </a:p>
        </p:txBody>
      </p:sp>
    </p:spTree>
    <p:extLst>
      <p:ext uri="{BB962C8B-B14F-4D97-AF65-F5344CB8AC3E}">
        <p14:creationId xmlns:p14="http://schemas.microsoft.com/office/powerpoint/2010/main" val="608374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ABEC66-0962-0C41-E475-021177BF66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3E04F-CA61-6B4D-286E-11DF56EC8CC9}"/>
              </a:ext>
            </a:extLst>
          </p:cNvPr>
          <p:cNvSpPr txBox="1">
            <a:spLocks/>
          </p:cNvSpPr>
          <p:nvPr/>
        </p:nvSpPr>
        <p:spPr>
          <a:xfrm>
            <a:off x="720876" y="779657"/>
            <a:ext cx="3696525" cy="974626"/>
          </a:xfrm>
          <a:prstGeom prst="rect">
            <a:avLst/>
          </a:prstGeom>
          <a:effectLst/>
        </p:spPr>
        <p:txBody>
          <a:bodyPr vert="horz" wrap="none" lIns="0" tIns="0" rIns="0" bIns="0" rtlCol="0" anchor="t" anchorCtr="0">
            <a:spAutoFit/>
          </a:bodyPr>
          <a:lstStyle>
            <a:defPPr>
              <a:defRPr lang="en-US"/>
            </a:defPPr>
            <a:lvl1pPr defTabSz="642909" eaLnBrk="1" fontAlgn="auto" latinLnBrk="0" hangingPunct="1">
              <a:lnSpc>
                <a:spcPct val="85000"/>
              </a:lnSpc>
              <a:spcAft>
                <a:spcPts val="0"/>
              </a:spcAft>
              <a:buNone/>
              <a:defRPr sz="2531" b="1" i="0" spc="-70" baseline="0">
                <a:solidFill>
                  <a:schemeClr val="tx1"/>
                </a:solidFill>
                <a:latin typeface="Pulso" pitchFamily="2" charset="0"/>
                <a:ea typeface="Montserrat" charset="0"/>
                <a:cs typeface="Montserrat" charset="0"/>
              </a:defRPr>
            </a:lvl1pPr>
          </a:lstStyle>
          <a:p>
            <a:pPr>
              <a:lnSpc>
                <a:spcPts val="3800"/>
              </a:lnSpc>
            </a:pPr>
            <a:r>
              <a:rPr lang="es-ES_tradnl" sz="3600" b="0" spc="0" dirty="0">
                <a:solidFill>
                  <a:schemeClr val="tx2"/>
                </a:solidFill>
                <a:latin typeface="Pulso Light" pitchFamily="2" charset="0"/>
              </a:rPr>
              <a:t>Este bloque es un</a:t>
            </a:r>
            <a:br>
              <a:rPr lang="es-ES_tradnl" sz="3600" b="0" spc="0" dirty="0">
                <a:solidFill>
                  <a:schemeClr val="tx2"/>
                </a:solidFill>
                <a:latin typeface="Pulso Light" pitchFamily="2" charset="0"/>
              </a:rPr>
            </a:br>
            <a:r>
              <a:rPr lang="es-ES_tradnl" sz="3600" b="0" spc="0" dirty="0">
                <a:solidFill>
                  <a:schemeClr val="accent2"/>
                </a:solidFill>
                <a:latin typeface="Pulso Light" pitchFamily="2" charset="0"/>
              </a:rPr>
              <a:t>título simulado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503F2159-B8E2-2F55-B392-350D847098D5}"/>
              </a:ext>
            </a:extLst>
          </p:cNvPr>
          <p:cNvSpPr txBox="1">
            <a:spLocks/>
          </p:cNvSpPr>
          <p:nvPr/>
        </p:nvSpPr>
        <p:spPr>
          <a:xfrm>
            <a:off x="720876" y="2137015"/>
            <a:ext cx="5218011" cy="79553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Lorem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ipsum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dolor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sit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amet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,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consectetur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adipiscing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elit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, sed do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eiusmod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tempor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incididunt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ut labore et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magna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aliqua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</a:p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Ut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enim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ad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minim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veniam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" pitchFamily="2" charset="0"/>
                <a:ea typeface="Roboto" panose="02000000000000000000" pitchFamily="2" charset="0"/>
                <a:cs typeface="Open Sans" pitchFamily="2" charset="0"/>
              </a:rPr>
              <a:t>.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B87C4395-764E-BBC8-C5D8-0D609E8F7054}"/>
              </a:ext>
            </a:extLst>
          </p:cNvPr>
          <p:cNvSpPr txBox="1">
            <a:spLocks/>
          </p:cNvSpPr>
          <p:nvPr/>
        </p:nvSpPr>
        <p:spPr>
          <a:xfrm>
            <a:off x="720876" y="3202164"/>
            <a:ext cx="5067182" cy="208820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Lorem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ipsum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dolor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sit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amet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consectetur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adipiscing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elit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sed do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eiusmod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tempor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incididunt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ut labore et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magna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aliqua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Ut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enim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ad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minim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veniam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quis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nostrud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exercitation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ullamco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laboris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nisi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ut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aliquip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ex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ea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commodo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consequat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</a:p>
          <a:p>
            <a:pPr marL="0" indent="0" defTabSz="642967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None/>
              <a:defRPr/>
            </a:pP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Duis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aute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irure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dolor in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reprehenderit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in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voluptate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velit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esse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cillum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dolore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eu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fugiat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nulla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pariatur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Excepteur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sint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occaecat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cupidatat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non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proident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, sunt in culpa qui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officia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deserunt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mollit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anim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id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est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 </a:t>
            </a:r>
            <a:r>
              <a:rPr lang="es-ES_tradnl" sz="1400" noProof="0" dirty="0" err="1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laborum</a:t>
            </a:r>
            <a:r>
              <a:rPr lang="es-ES_tradnl" sz="1400" noProof="0" dirty="0">
                <a:solidFill>
                  <a:schemeClr val="bg1">
                    <a:lumMod val="25000"/>
                  </a:schemeClr>
                </a:solidFill>
                <a:latin typeface="Pulso Light" pitchFamily="2" charset="0"/>
                <a:ea typeface="Roboto" panose="02000000000000000000" pitchFamily="2" charset="0"/>
                <a:cs typeface="Open Sans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91857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7929B89F-0B61-33C3-C3E5-05E0D4D041FC}"/>
              </a:ext>
            </a:extLst>
          </p:cNvPr>
          <p:cNvSpPr/>
          <p:nvPr/>
        </p:nvSpPr>
        <p:spPr>
          <a:xfrm>
            <a:off x="3702782" y="3062333"/>
            <a:ext cx="4786439" cy="69871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n-US" sz="5333" spc="-9" dirty="0" err="1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Muchas</a:t>
            </a:r>
            <a:r>
              <a:rPr lang="en-US" sz="5333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 gracias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0D6232F7-836B-7533-708A-7CA046969646}"/>
              </a:ext>
            </a:extLst>
          </p:cNvPr>
          <p:cNvGrpSpPr/>
          <p:nvPr/>
        </p:nvGrpSpPr>
        <p:grpSpPr>
          <a:xfrm>
            <a:off x="752127" y="3315311"/>
            <a:ext cx="623448" cy="230400"/>
            <a:chOff x="564095" y="580298"/>
            <a:chExt cx="467586" cy="172800"/>
          </a:xfrm>
          <a:solidFill>
            <a:schemeClr val="bg2"/>
          </a:solidFill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8813686C-317E-8C9A-B36B-5BA5884BECA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64095" y="653105"/>
              <a:ext cx="28800" cy="28800"/>
            </a:xfrm>
            <a:prstGeom prst="ellipse">
              <a:avLst/>
            </a:prstGeom>
            <a:grpFill/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58057" tIns="29028" rIns="58057" bIns="2902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933">
                <a:latin typeface="+mj-lt"/>
              </a:endParaRPr>
            </a:p>
          </p:txBody>
        </p:sp>
        <p:sp>
          <p:nvSpPr>
            <p:cNvPr id="6" name="Forma libre 5">
              <a:extLst>
                <a:ext uri="{FF2B5EF4-FFF2-40B4-BE49-F238E27FC236}">
                  <a16:creationId xmlns:a16="http://schemas.microsoft.com/office/drawing/2014/main" id="{7ECBD157-F577-1427-9E60-211E56684E6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5671" y="580298"/>
              <a:ext cx="386010" cy="172800"/>
            </a:xfrm>
            <a:custGeom>
              <a:avLst/>
              <a:gdLst>
                <a:gd name="connsiteX0" fmla="*/ 738293 w 969762"/>
                <a:gd name="connsiteY0" fmla="*/ 0 h 434120"/>
                <a:gd name="connsiteX1" fmla="*/ 765595 w 969762"/>
                <a:gd name="connsiteY1" fmla="*/ 10594 h 434120"/>
                <a:gd name="connsiteX2" fmla="*/ 958462 w 969762"/>
                <a:gd name="connsiteY2" fmla="*/ 191407 h 434120"/>
                <a:gd name="connsiteX3" fmla="*/ 958462 w 969762"/>
                <a:gd name="connsiteY3" fmla="*/ 242600 h 434120"/>
                <a:gd name="connsiteX4" fmla="*/ 958582 w 969762"/>
                <a:gd name="connsiteY4" fmla="*/ 242713 h 434120"/>
                <a:gd name="connsiteX5" fmla="*/ 765716 w 969762"/>
                <a:gd name="connsiteY5" fmla="*/ 423526 h 434120"/>
                <a:gd name="connsiteX6" fmla="*/ 711111 w 969762"/>
                <a:gd name="connsiteY6" fmla="*/ 423526 h 434120"/>
                <a:gd name="connsiteX7" fmla="*/ 711111 w 969762"/>
                <a:gd name="connsiteY7" fmla="*/ 372333 h 434120"/>
                <a:gd name="connsiteX8" fmla="*/ 838041 w 969762"/>
                <a:gd name="connsiteY8" fmla="*/ 253223 h 434120"/>
                <a:gd name="connsiteX9" fmla="*/ 499875 w 969762"/>
                <a:gd name="connsiteY9" fmla="*/ 253223 h 434120"/>
                <a:gd name="connsiteX10" fmla="*/ 499875 w 969762"/>
                <a:gd name="connsiteY10" fmla="*/ 253223 h 434120"/>
                <a:gd name="connsiteX11" fmla="*/ 275847 w 969762"/>
                <a:gd name="connsiteY11" fmla="*/ 253223 h 434120"/>
                <a:gd name="connsiteX12" fmla="*/ 262601 w 969762"/>
                <a:gd name="connsiteY12" fmla="*/ 253223 h 434120"/>
                <a:gd name="connsiteX13" fmla="*/ 38573 w 969762"/>
                <a:gd name="connsiteY13" fmla="*/ 253223 h 434120"/>
                <a:gd name="connsiteX14" fmla="*/ 0 w 969762"/>
                <a:gd name="connsiteY14" fmla="*/ 217060 h 434120"/>
                <a:gd name="connsiteX15" fmla="*/ 38573 w 969762"/>
                <a:gd name="connsiteY15" fmla="*/ 180898 h 434120"/>
                <a:gd name="connsiteX16" fmla="*/ 262601 w 969762"/>
                <a:gd name="connsiteY16" fmla="*/ 180898 h 434120"/>
                <a:gd name="connsiteX17" fmla="*/ 275847 w 969762"/>
                <a:gd name="connsiteY17" fmla="*/ 180898 h 434120"/>
                <a:gd name="connsiteX18" fmla="*/ 468339 w 969762"/>
                <a:gd name="connsiteY18" fmla="*/ 180898 h 434120"/>
                <a:gd name="connsiteX19" fmla="*/ 468340 w 969762"/>
                <a:gd name="connsiteY19" fmla="*/ 180897 h 434120"/>
                <a:gd name="connsiteX20" fmla="*/ 838161 w 969762"/>
                <a:gd name="connsiteY20" fmla="*/ 180897 h 434120"/>
                <a:gd name="connsiteX21" fmla="*/ 710990 w 969762"/>
                <a:gd name="connsiteY21" fmla="*/ 61787 h 434120"/>
                <a:gd name="connsiteX22" fmla="*/ 710990 w 969762"/>
                <a:gd name="connsiteY22" fmla="*/ 10594 h 434120"/>
                <a:gd name="connsiteX23" fmla="*/ 738293 w 969762"/>
                <a:gd name="connsiteY23" fmla="*/ 0 h 434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69762" h="434120">
                  <a:moveTo>
                    <a:pt x="738293" y="0"/>
                  </a:moveTo>
                  <a:cubicBezTo>
                    <a:pt x="748177" y="0"/>
                    <a:pt x="758062" y="3531"/>
                    <a:pt x="765595" y="10594"/>
                  </a:cubicBezTo>
                  <a:lnTo>
                    <a:pt x="958462" y="191407"/>
                  </a:lnTo>
                  <a:cubicBezTo>
                    <a:pt x="973529" y="205533"/>
                    <a:pt x="973529" y="228474"/>
                    <a:pt x="958462" y="242600"/>
                  </a:cubicBezTo>
                  <a:lnTo>
                    <a:pt x="958582" y="242713"/>
                  </a:lnTo>
                  <a:lnTo>
                    <a:pt x="765716" y="423526"/>
                  </a:lnTo>
                  <a:cubicBezTo>
                    <a:pt x="750648" y="437652"/>
                    <a:pt x="726178" y="437652"/>
                    <a:pt x="711111" y="423526"/>
                  </a:cubicBezTo>
                  <a:cubicBezTo>
                    <a:pt x="696043" y="409400"/>
                    <a:pt x="696043" y="386459"/>
                    <a:pt x="711111" y="372333"/>
                  </a:cubicBezTo>
                  <a:lnTo>
                    <a:pt x="838041" y="253223"/>
                  </a:lnTo>
                  <a:lnTo>
                    <a:pt x="499875" y="253223"/>
                  </a:lnTo>
                  <a:lnTo>
                    <a:pt x="499875" y="253223"/>
                  </a:lnTo>
                  <a:lnTo>
                    <a:pt x="275847" y="253223"/>
                  </a:lnTo>
                  <a:lnTo>
                    <a:pt x="262601" y="253223"/>
                  </a:lnTo>
                  <a:lnTo>
                    <a:pt x="38573" y="253223"/>
                  </a:lnTo>
                  <a:cubicBezTo>
                    <a:pt x="17238" y="253223"/>
                    <a:pt x="0" y="237063"/>
                    <a:pt x="0" y="217060"/>
                  </a:cubicBezTo>
                  <a:cubicBezTo>
                    <a:pt x="0" y="197058"/>
                    <a:pt x="17238" y="180898"/>
                    <a:pt x="38573" y="180898"/>
                  </a:cubicBezTo>
                  <a:lnTo>
                    <a:pt x="262601" y="180898"/>
                  </a:lnTo>
                  <a:lnTo>
                    <a:pt x="275847" y="180898"/>
                  </a:lnTo>
                  <a:lnTo>
                    <a:pt x="468339" y="180898"/>
                  </a:lnTo>
                  <a:lnTo>
                    <a:pt x="468340" y="180897"/>
                  </a:lnTo>
                  <a:lnTo>
                    <a:pt x="838161" y="180897"/>
                  </a:lnTo>
                  <a:lnTo>
                    <a:pt x="710990" y="61787"/>
                  </a:lnTo>
                  <a:cubicBezTo>
                    <a:pt x="695923" y="47661"/>
                    <a:pt x="695923" y="24720"/>
                    <a:pt x="710990" y="10594"/>
                  </a:cubicBezTo>
                  <a:cubicBezTo>
                    <a:pt x="718524" y="3531"/>
                    <a:pt x="728408" y="0"/>
                    <a:pt x="738293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58057" tIns="29028" rIns="58057" bIns="2902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 sz="933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9366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EA033-74B7-5EDE-BBA8-6F0F1D57E3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ángulo redondeado 39">
            <a:extLst>
              <a:ext uri="{FF2B5EF4-FFF2-40B4-BE49-F238E27FC236}">
                <a16:creationId xmlns:a16="http://schemas.microsoft.com/office/drawing/2014/main" id="{EB14C5A4-C1C3-D9BE-BEA6-FE5C0CFA5773}"/>
              </a:ext>
            </a:extLst>
          </p:cNvPr>
          <p:cNvSpPr/>
          <p:nvPr/>
        </p:nvSpPr>
        <p:spPr>
          <a:xfrm>
            <a:off x="171000" y="171000"/>
            <a:ext cx="4118400" cy="6516000"/>
          </a:xfrm>
          <a:prstGeom prst="roundRect">
            <a:avLst>
              <a:gd name="adj" fmla="val 4389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38100" dist="38100" dir="3600000" algn="t" rotWithShape="0">
              <a:srgbClr val="030F1C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114" name="Rectángulo redondeado 113">
            <a:extLst>
              <a:ext uri="{FF2B5EF4-FFF2-40B4-BE49-F238E27FC236}">
                <a16:creationId xmlns:a16="http://schemas.microsoft.com/office/drawing/2014/main" id="{C80442B5-B2A4-880E-7521-A96BE56030A1}"/>
              </a:ext>
            </a:extLst>
          </p:cNvPr>
          <p:cNvSpPr/>
          <p:nvPr/>
        </p:nvSpPr>
        <p:spPr>
          <a:xfrm>
            <a:off x="171000" y="161220"/>
            <a:ext cx="4118400" cy="6516000"/>
          </a:xfrm>
          <a:prstGeom prst="roundRect">
            <a:avLst>
              <a:gd name="adj" fmla="val 4389"/>
            </a:avLst>
          </a:prstGeom>
          <a:gradFill>
            <a:gsLst>
              <a:gs pos="0">
                <a:schemeClr val="bg2">
                  <a:alpha val="34828"/>
                </a:schemeClr>
              </a:gs>
              <a:gs pos="50000">
                <a:srgbClr val="00B7EB">
                  <a:alpha val="0"/>
                </a:srgbClr>
              </a:gs>
              <a:gs pos="100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ES_tradnl" sz="1067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4" name="Rectángulo 33">
            <a:extLst>
              <a:ext uri="{FF2B5EF4-FFF2-40B4-BE49-F238E27FC236}">
                <a16:creationId xmlns:a16="http://schemas.microsoft.com/office/drawing/2014/main" id="{4F3BAAF0-796D-5B5B-D61E-C66775BF88BA}"/>
              </a:ext>
            </a:extLst>
          </p:cNvPr>
          <p:cNvSpPr/>
          <p:nvPr/>
        </p:nvSpPr>
        <p:spPr>
          <a:xfrm>
            <a:off x="5853648" y="3112439"/>
            <a:ext cx="2963183" cy="15358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Título de</a:t>
            </a:r>
            <a:b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</a:br>
            <a:r>
              <a:rPr lang="es-ES_tradnl" sz="5866" spc="-9" dirty="0">
                <a:solidFill>
                  <a:srgbClr val="00B7EB"/>
                </a:solidFill>
                <a:latin typeface="Pulso Light" pitchFamily="2" charset="0"/>
                <a:ea typeface="Inter Light BETA" panose="020B0402030000000004" pitchFamily="34" charset="0"/>
              </a:rPr>
              <a:t>sección</a:t>
            </a:r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BC7F4092-10A2-6ACA-D69E-6DB1987B118C}"/>
              </a:ext>
            </a:extLst>
          </p:cNvPr>
          <p:cNvSpPr/>
          <p:nvPr/>
        </p:nvSpPr>
        <p:spPr>
          <a:xfrm>
            <a:off x="8307314" y="1238190"/>
            <a:ext cx="4186339" cy="478592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31100" spc="-9" dirty="0">
                <a:solidFill>
                  <a:srgbClr val="00B7EB">
                    <a:alpha val="5000"/>
                  </a:srgbClr>
                </a:solidFill>
                <a:latin typeface="Pulso Light" pitchFamily="2" charset="0"/>
                <a:ea typeface="Inter Light BETA" panose="020B0402030000000004" pitchFamily="34" charset="0"/>
              </a:rPr>
              <a:t>01</a:t>
            </a: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7DC46ABD-FB8A-52AE-8B5F-7B04FBC45DB3}"/>
              </a:ext>
            </a:extLst>
          </p:cNvPr>
          <p:cNvGrpSpPr/>
          <p:nvPr/>
        </p:nvGrpSpPr>
        <p:grpSpPr>
          <a:xfrm>
            <a:off x="4799921" y="3354216"/>
            <a:ext cx="687002" cy="149569"/>
            <a:chOff x="5588723" y="3144791"/>
            <a:chExt cx="515318" cy="112191"/>
          </a:xfrm>
        </p:grpSpPr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1D8E40B2-19F1-879B-A4DF-692E5D09210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88723" y="3190086"/>
              <a:ext cx="21600" cy="21600"/>
            </a:xfrm>
            <a:prstGeom prst="ellipse">
              <a:avLst/>
            </a:pr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58049" tIns="29024" rIns="58049" bIns="29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ES_tradnl" sz="933" dirty="0">
                <a:latin typeface="Pulso Light" pitchFamily="2" charset="0"/>
              </a:endParaRPr>
            </a:p>
          </p:txBody>
        </p:sp>
        <p:sp>
          <p:nvSpPr>
            <p:cNvPr id="4" name="Rectángulo 61">
              <a:extLst>
                <a:ext uri="{FF2B5EF4-FFF2-40B4-BE49-F238E27FC236}">
                  <a16:creationId xmlns:a16="http://schemas.microsoft.com/office/drawing/2014/main" id="{3EB06482-C563-8D5F-1ACD-E4F6FD5DF4E9}"/>
                </a:ext>
              </a:extLst>
            </p:cNvPr>
            <p:cNvSpPr/>
            <p:nvPr/>
          </p:nvSpPr>
          <p:spPr>
            <a:xfrm rot="2700000">
              <a:off x="5968614" y="3144791"/>
              <a:ext cx="112191" cy="112191"/>
            </a:xfrm>
            <a:custGeom>
              <a:avLst/>
              <a:gdLst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  <a:gd name="connsiteX3" fmla="*/ 0 w 450850"/>
                <a:gd name="connsiteY3" fmla="*/ 450850 h 450850"/>
                <a:gd name="connsiteX4" fmla="*/ 0 w 450850"/>
                <a:gd name="connsiteY4" fmla="*/ 0 h 450850"/>
                <a:gd name="connsiteX0" fmla="*/ 0 w 450850"/>
                <a:gd name="connsiteY0" fmla="*/ 450850 h 542290"/>
                <a:gd name="connsiteX1" fmla="*/ 0 w 450850"/>
                <a:gd name="connsiteY1" fmla="*/ 0 h 542290"/>
                <a:gd name="connsiteX2" fmla="*/ 450850 w 450850"/>
                <a:gd name="connsiteY2" fmla="*/ 0 h 542290"/>
                <a:gd name="connsiteX3" fmla="*/ 450850 w 450850"/>
                <a:gd name="connsiteY3" fmla="*/ 450850 h 542290"/>
                <a:gd name="connsiteX4" fmla="*/ 91440 w 450850"/>
                <a:gd name="connsiteY4" fmla="*/ 542290 h 542290"/>
                <a:gd name="connsiteX0" fmla="*/ 0 w 450850"/>
                <a:gd name="connsiteY0" fmla="*/ 0 h 542290"/>
                <a:gd name="connsiteX1" fmla="*/ 450850 w 450850"/>
                <a:gd name="connsiteY1" fmla="*/ 0 h 542290"/>
                <a:gd name="connsiteX2" fmla="*/ 450850 w 450850"/>
                <a:gd name="connsiteY2" fmla="*/ 450850 h 542290"/>
                <a:gd name="connsiteX3" fmla="*/ 91440 w 450850"/>
                <a:gd name="connsiteY3" fmla="*/ 542290 h 542290"/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850" h="450850">
                  <a:moveTo>
                    <a:pt x="0" y="0"/>
                  </a:moveTo>
                  <a:lnTo>
                    <a:pt x="450850" y="0"/>
                  </a:lnTo>
                  <a:lnTo>
                    <a:pt x="450850" y="450850"/>
                  </a:lnTo>
                </a:path>
              </a:pathLst>
            </a:custGeom>
            <a:noFill/>
            <a:ln w="19050" cap="rnd" cmpd="sng">
              <a:solidFill>
                <a:schemeClr val="bg2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>
                <a:spcBef>
                  <a:spcPts val="1333"/>
                </a:spcBef>
              </a:pPr>
              <a:endParaRPr lang="es-ES_tradnl" sz="1867" dirty="0">
                <a:solidFill>
                  <a:schemeClr val="tx1"/>
                </a:solidFill>
                <a:latin typeface="Pulso Light" pitchFamily="2" charset="0"/>
              </a:endParaRPr>
            </a:p>
          </p:txBody>
        </p:sp>
        <p:cxnSp>
          <p:nvCxnSpPr>
            <p:cNvPr id="5" name="Conector recto 4">
              <a:extLst>
                <a:ext uri="{FF2B5EF4-FFF2-40B4-BE49-F238E27FC236}">
                  <a16:creationId xmlns:a16="http://schemas.microsoft.com/office/drawing/2014/main" id="{6FE754EE-3B70-BEBA-F88A-BE20FA40DE06}"/>
                </a:ext>
              </a:extLst>
            </p:cNvPr>
            <p:cNvCxnSpPr>
              <a:cxnSpLocks/>
            </p:cNvCxnSpPr>
            <p:nvPr/>
          </p:nvCxnSpPr>
          <p:spPr>
            <a:xfrm>
              <a:off x="5670299" y="3200886"/>
              <a:ext cx="433742" cy="0"/>
            </a:xfrm>
            <a:prstGeom prst="line">
              <a:avLst/>
            </a:prstGeom>
            <a:ln w="19050" cap="rnd">
              <a:solidFill>
                <a:schemeClr val="bg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34154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506E5-D7F5-2E6B-BE94-AE3A761383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ángulo redondeado 40">
            <a:extLst>
              <a:ext uri="{FF2B5EF4-FFF2-40B4-BE49-F238E27FC236}">
                <a16:creationId xmlns:a16="http://schemas.microsoft.com/office/drawing/2014/main" id="{FA93CE89-0A28-FA25-9AA7-DA8D4FF686A1}"/>
              </a:ext>
            </a:extLst>
          </p:cNvPr>
          <p:cNvSpPr/>
          <p:nvPr/>
        </p:nvSpPr>
        <p:spPr>
          <a:xfrm>
            <a:off x="171000" y="171000"/>
            <a:ext cx="4118400" cy="6516000"/>
          </a:xfrm>
          <a:prstGeom prst="roundRect">
            <a:avLst>
              <a:gd name="adj" fmla="val 4389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38100" dist="38100" dir="3600000" algn="t" rotWithShape="0">
              <a:srgbClr val="030F1C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64" name="Rectángulo redondeado 63">
            <a:extLst>
              <a:ext uri="{FF2B5EF4-FFF2-40B4-BE49-F238E27FC236}">
                <a16:creationId xmlns:a16="http://schemas.microsoft.com/office/drawing/2014/main" id="{9F23B50B-EFC5-D8A7-533F-FC9F22BF91C6}"/>
              </a:ext>
            </a:extLst>
          </p:cNvPr>
          <p:cNvSpPr/>
          <p:nvPr/>
        </p:nvSpPr>
        <p:spPr>
          <a:xfrm>
            <a:off x="171000" y="161220"/>
            <a:ext cx="4118400" cy="6516000"/>
          </a:xfrm>
          <a:prstGeom prst="roundRect">
            <a:avLst>
              <a:gd name="adj" fmla="val 4389"/>
            </a:avLst>
          </a:prstGeom>
          <a:gradFill>
            <a:gsLst>
              <a:gs pos="0">
                <a:schemeClr val="bg2">
                  <a:alpha val="34828"/>
                </a:schemeClr>
              </a:gs>
              <a:gs pos="50000">
                <a:srgbClr val="00B7EB">
                  <a:alpha val="0"/>
                </a:srgbClr>
              </a:gs>
              <a:gs pos="100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ES_tradnl" sz="1067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121" name="Rectángulo 120">
            <a:extLst>
              <a:ext uri="{FF2B5EF4-FFF2-40B4-BE49-F238E27FC236}">
                <a16:creationId xmlns:a16="http://schemas.microsoft.com/office/drawing/2014/main" id="{B4FE93B3-09C1-3AB9-A9FF-9AD07A3C3104}"/>
              </a:ext>
            </a:extLst>
          </p:cNvPr>
          <p:cNvSpPr/>
          <p:nvPr/>
        </p:nvSpPr>
        <p:spPr>
          <a:xfrm>
            <a:off x="7706189" y="1238190"/>
            <a:ext cx="4787464" cy="478592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31100" spc="-9" dirty="0">
                <a:solidFill>
                  <a:srgbClr val="00B7EB">
                    <a:alpha val="5000"/>
                  </a:srgbClr>
                </a:solidFill>
                <a:latin typeface="Pulso Light" pitchFamily="2" charset="0"/>
                <a:ea typeface="Inter Light BETA" panose="020B0402030000000004" pitchFamily="34" charset="0"/>
              </a:rPr>
              <a:t>02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4E81E2E8-89F1-AD1C-2B8A-95F3A7533672}"/>
              </a:ext>
            </a:extLst>
          </p:cNvPr>
          <p:cNvSpPr/>
          <p:nvPr/>
        </p:nvSpPr>
        <p:spPr>
          <a:xfrm>
            <a:off x="5853648" y="3112439"/>
            <a:ext cx="2963183" cy="15358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Título de</a:t>
            </a:r>
            <a:b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</a:br>
            <a:r>
              <a:rPr lang="es-ES_tradnl" sz="5866" spc="-9" dirty="0">
                <a:solidFill>
                  <a:srgbClr val="00B7EB"/>
                </a:solidFill>
                <a:latin typeface="Pulso Light" pitchFamily="2" charset="0"/>
                <a:ea typeface="Inter Light BETA" panose="020B0402030000000004" pitchFamily="34" charset="0"/>
              </a:rPr>
              <a:t>sección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BC872922-3B0B-DEBD-25D1-0C4C4920711D}"/>
              </a:ext>
            </a:extLst>
          </p:cNvPr>
          <p:cNvGrpSpPr/>
          <p:nvPr/>
        </p:nvGrpSpPr>
        <p:grpSpPr>
          <a:xfrm>
            <a:off x="4799921" y="3354216"/>
            <a:ext cx="687002" cy="149569"/>
            <a:chOff x="5588723" y="3144791"/>
            <a:chExt cx="515318" cy="112191"/>
          </a:xfrm>
        </p:grpSpPr>
        <p:sp>
          <p:nvSpPr>
            <p:cNvPr id="4" name="Elipse 3">
              <a:extLst>
                <a:ext uri="{FF2B5EF4-FFF2-40B4-BE49-F238E27FC236}">
                  <a16:creationId xmlns:a16="http://schemas.microsoft.com/office/drawing/2014/main" id="{86DB8E66-E6FC-69A5-861F-CCE6F9D6C1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88723" y="3190086"/>
              <a:ext cx="21600" cy="21600"/>
            </a:xfrm>
            <a:prstGeom prst="ellipse">
              <a:avLst/>
            </a:pr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58049" tIns="29024" rIns="58049" bIns="29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ES_tradnl" sz="933" dirty="0">
                <a:latin typeface="Pulso Light" pitchFamily="2" charset="0"/>
              </a:endParaRPr>
            </a:p>
          </p:txBody>
        </p:sp>
        <p:sp>
          <p:nvSpPr>
            <p:cNvPr id="5" name="Rectángulo 61">
              <a:extLst>
                <a:ext uri="{FF2B5EF4-FFF2-40B4-BE49-F238E27FC236}">
                  <a16:creationId xmlns:a16="http://schemas.microsoft.com/office/drawing/2014/main" id="{0B82084B-ED7D-3070-9D96-85CD05CD3A84}"/>
                </a:ext>
              </a:extLst>
            </p:cNvPr>
            <p:cNvSpPr/>
            <p:nvPr/>
          </p:nvSpPr>
          <p:spPr>
            <a:xfrm rot="2700000">
              <a:off x="5968614" y="3144791"/>
              <a:ext cx="112191" cy="112191"/>
            </a:xfrm>
            <a:custGeom>
              <a:avLst/>
              <a:gdLst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  <a:gd name="connsiteX3" fmla="*/ 0 w 450850"/>
                <a:gd name="connsiteY3" fmla="*/ 450850 h 450850"/>
                <a:gd name="connsiteX4" fmla="*/ 0 w 450850"/>
                <a:gd name="connsiteY4" fmla="*/ 0 h 450850"/>
                <a:gd name="connsiteX0" fmla="*/ 0 w 450850"/>
                <a:gd name="connsiteY0" fmla="*/ 450850 h 542290"/>
                <a:gd name="connsiteX1" fmla="*/ 0 w 450850"/>
                <a:gd name="connsiteY1" fmla="*/ 0 h 542290"/>
                <a:gd name="connsiteX2" fmla="*/ 450850 w 450850"/>
                <a:gd name="connsiteY2" fmla="*/ 0 h 542290"/>
                <a:gd name="connsiteX3" fmla="*/ 450850 w 450850"/>
                <a:gd name="connsiteY3" fmla="*/ 450850 h 542290"/>
                <a:gd name="connsiteX4" fmla="*/ 91440 w 450850"/>
                <a:gd name="connsiteY4" fmla="*/ 542290 h 542290"/>
                <a:gd name="connsiteX0" fmla="*/ 0 w 450850"/>
                <a:gd name="connsiteY0" fmla="*/ 0 h 542290"/>
                <a:gd name="connsiteX1" fmla="*/ 450850 w 450850"/>
                <a:gd name="connsiteY1" fmla="*/ 0 h 542290"/>
                <a:gd name="connsiteX2" fmla="*/ 450850 w 450850"/>
                <a:gd name="connsiteY2" fmla="*/ 450850 h 542290"/>
                <a:gd name="connsiteX3" fmla="*/ 91440 w 450850"/>
                <a:gd name="connsiteY3" fmla="*/ 542290 h 542290"/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850" h="450850">
                  <a:moveTo>
                    <a:pt x="0" y="0"/>
                  </a:moveTo>
                  <a:lnTo>
                    <a:pt x="450850" y="0"/>
                  </a:lnTo>
                  <a:lnTo>
                    <a:pt x="450850" y="450850"/>
                  </a:lnTo>
                </a:path>
              </a:pathLst>
            </a:custGeom>
            <a:noFill/>
            <a:ln w="19050" cap="rnd" cmpd="sng">
              <a:solidFill>
                <a:schemeClr val="bg2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>
                <a:spcBef>
                  <a:spcPts val="1333"/>
                </a:spcBef>
              </a:pPr>
              <a:endParaRPr lang="es-ES_tradnl" sz="1867" dirty="0">
                <a:solidFill>
                  <a:schemeClr val="tx1"/>
                </a:solidFill>
                <a:latin typeface="Pulso Light" pitchFamily="2" charset="0"/>
              </a:endParaRPr>
            </a:p>
          </p:txBody>
        </p:sp>
        <p:cxnSp>
          <p:nvCxnSpPr>
            <p:cNvPr id="6" name="Conector recto 5">
              <a:extLst>
                <a:ext uri="{FF2B5EF4-FFF2-40B4-BE49-F238E27FC236}">
                  <a16:creationId xmlns:a16="http://schemas.microsoft.com/office/drawing/2014/main" id="{1C53CDF7-6CCB-0FBF-8CE3-8702195A3CB0}"/>
                </a:ext>
              </a:extLst>
            </p:cNvPr>
            <p:cNvCxnSpPr>
              <a:cxnSpLocks/>
            </p:cNvCxnSpPr>
            <p:nvPr/>
          </p:nvCxnSpPr>
          <p:spPr>
            <a:xfrm>
              <a:off x="5670299" y="3200886"/>
              <a:ext cx="433742" cy="0"/>
            </a:xfrm>
            <a:prstGeom prst="line">
              <a:avLst/>
            </a:prstGeom>
            <a:ln w="19050" cap="rnd">
              <a:solidFill>
                <a:schemeClr val="bg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3541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0CA64-DE9C-88BE-9EC9-03F23B68F3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redondeado 8">
            <a:extLst>
              <a:ext uri="{FF2B5EF4-FFF2-40B4-BE49-F238E27FC236}">
                <a16:creationId xmlns:a16="http://schemas.microsoft.com/office/drawing/2014/main" id="{FFCAFE18-660F-2397-419C-5B626BDC1A4F}"/>
              </a:ext>
            </a:extLst>
          </p:cNvPr>
          <p:cNvSpPr/>
          <p:nvPr/>
        </p:nvSpPr>
        <p:spPr>
          <a:xfrm>
            <a:off x="171000" y="171000"/>
            <a:ext cx="4118400" cy="6516000"/>
          </a:xfrm>
          <a:prstGeom prst="roundRect">
            <a:avLst>
              <a:gd name="adj" fmla="val 4389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38100" dist="38100" dir="3600000" algn="t" rotWithShape="0">
              <a:srgbClr val="030F1C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 dirty="0"/>
          </a:p>
        </p:txBody>
      </p:sp>
      <p:grpSp>
        <p:nvGrpSpPr>
          <p:cNvPr id="13" name="Gráfico 3">
            <a:extLst>
              <a:ext uri="{FF2B5EF4-FFF2-40B4-BE49-F238E27FC236}">
                <a16:creationId xmlns:a16="http://schemas.microsoft.com/office/drawing/2014/main" id="{3F22F6B7-0B05-F5C8-B12D-B509D754C760}"/>
              </a:ext>
            </a:extLst>
          </p:cNvPr>
          <p:cNvGrpSpPr/>
          <p:nvPr/>
        </p:nvGrpSpPr>
        <p:grpSpPr>
          <a:xfrm>
            <a:off x="10991803" y="6425645"/>
            <a:ext cx="732634" cy="168072"/>
            <a:chOff x="3835717" y="2907982"/>
            <a:chExt cx="4521517" cy="1037272"/>
          </a:xfrm>
          <a:solidFill>
            <a:schemeClr val="bg1"/>
          </a:solidFill>
        </p:grpSpPr>
        <p:sp>
          <p:nvSpPr>
            <p:cNvPr id="14" name="Forma libre 13">
              <a:extLst>
                <a:ext uri="{FF2B5EF4-FFF2-40B4-BE49-F238E27FC236}">
                  <a16:creationId xmlns:a16="http://schemas.microsoft.com/office/drawing/2014/main" id="{4901D0F8-1B35-87E7-B218-2B446C81C006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15" name="Forma libre 14">
              <a:extLst>
                <a:ext uri="{FF2B5EF4-FFF2-40B4-BE49-F238E27FC236}">
                  <a16:creationId xmlns:a16="http://schemas.microsoft.com/office/drawing/2014/main" id="{28352CFE-2199-9A9D-8A5E-FF88B5843A0F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16" name="Forma libre 15">
              <a:extLst>
                <a:ext uri="{FF2B5EF4-FFF2-40B4-BE49-F238E27FC236}">
                  <a16:creationId xmlns:a16="http://schemas.microsoft.com/office/drawing/2014/main" id="{736C3121-89F7-C896-4A56-BDBFEFB01D46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D7D2DBA5-F2D5-5BBB-F917-607618F28039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A4ECADD8-9A87-BAE3-5657-EF4DEDB52C70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6CE5BB09-A095-996F-8C9D-F1CAAD762871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E68A8158-E638-DE46-1022-0A9C41A28B38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5" name="Forma libre 24">
              <a:extLst>
                <a:ext uri="{FF2B5EF4-FFF2-40B4-BE49-F238E27FC236}">
                  <a16:creationId xmlns:a16="http://schemas.microsoft.com/office/drawing/2014/main" id="{2C44E1D6-8B7C-A2BD-9658-7749F0092727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</p:grpSp>
      <p:sp>
        <p:nvSpPr>
          <p:cNvPr id="38" name="Rectángulo redondeado 37">
            <a:extLst>
              <a:ext uri="{FF2B5EF4-FFF2-40B4-BE49-F238E27FC236}">
                <a16:creationId xmlns:a16="http://schemas.microsoft.com/office/drawing/2014/main" id="{C5373E92-0D40-0850-FBEE-3256A27D7EDD}"/>
              </a:ext>
            </a:extLst>
          </p:cNvPr>
          <p:cNvSpPr/>
          <p:nvPr/>
        </p:nvSpPr>
        <p:spPr>
          <a:xfrm>
            <a:off x="171000" y="161220"/>
            <a:ext cx="4118400" cy="6516000"/>
          </a:xfrm>
          <a:prstGeom prst="roundRect">
            <a:avLst>
              <a:gd name="adj" fmla="val 4389"/>
            </a:avLst>
          </a:prstGeom>
          <a:gradFill>
            <a:gsLst>
              <a:gs pos="0">
                <a:schemeClr val="bg2">
                  <a:alpha val="34828"/>
                </a:schemeClr>
              </a:gs>
              <a:gs pos="50000">
                <a:srgbClr val="00B7EB">
                  <a:alpha val="0"/>
                </a:srgbClr>
              </a:gs>
              <a:gs pos="100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ES_tradnl" sz="1067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64BDDCF-F3E5-93BE-C9E4-5447BB67C318}"/>
              </a:ext>
            </a:extLst>
          </p:cNvPr>
          <p:cNvSpPr/>
          <p:nvPr/>
        </p:nvSpPr>
        <p:spPr>
          <a:xfrm>
            <a:off x="7709395" y="1238190"/>
            <a:ext cx="4784258" cy="478592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31100" spc="-9" dirty="0">
                <a:solidFill>
                  <a:srgbClr val="00B7EB">
                    <a:alpha val="5000"/>
                  </a:srgbClr>
                </a:solidFill>
                <a:latin typeface="Pulso Light" pitchFamily="2" charset="0"/>
                <a:ea typeface="Inter Light BETA" panose="020B0402030000000004" pitchFamily="34" charset="0"/>
              </a:rPr>
              <a:t>03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1A95063-830C-70C3-D73B-8DE7F58C2D28}"/>
              </a:ext>
            </a:extLst>
          </p:cNvPr>
          <p:cNvSpPr/>
          <p:nvPr/>
        </p:nvSpPr>
        <p:spPr>
          <a:xfrm>
            <a:off x="5853648" y="3112439"/>
            <a:ext cx="2963183" cy="15358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Título de</a:t>
            </a:r>
            <a:b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</a:br>
            <a:r>
              <a:rPr lang="es-ES_tradnl" sz="5866" spc="-9" dirty="0">
                <a:solidFill>
                  <a:srgbClr val="00B7EB"/>
                </a:solidFill>
                <a:latin typeface="Pulso Light" pitchFamily="2" charset="0"/>
                <a:ea typeface="Inter Light BETA" panose="020B0402030000000004" pitchFamily="34" charset="0"/>
              </a:rPr>
              <a:t>sección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B9FE1155-00E0-191B-ADDF-5C6F2F4992F2}"/>
              </a:ext>
            </a:extLst>
          </p:cNvPr>
          <p:cNvGrpSpPr/>
          <p:nvPr/>
        </p:nvGrpSpPr>
        <p:grpSpPr>
          <a:xfrm>
            <a:off x="4799921" y="3354216"/>
            <a:ext cx="687002" cy="149569"/>
            <a:chOff x="5588723" y="3144791"/>
            <a:chExt cx="515318" cy="112191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B2BFC1D4-3FA3-3CAA-D1C9-854E4903AF19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88723" y="3190086"/>
              <a:ext cx="21600" cy="21600"/>
            </a:xfrm>
            <a:prstGeom prst="ellipse">
              <a:avLst/>
            </a:pr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58049" tIns="29024" rIns="58049" bIns="29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ES_tradnl" sz="933" dirty="0">
                <a:latin typeface="Pulso Light" pitchFamily="2" charset="0"/>
              </a:endParaRPr>
            </a:p>
          </p:txBody>
        </p:sp>
        <p:sp>
          <p:nvSpPr>
            <p:cNvPr id="6" name="Rectángulo 61">
              <a:extLst>
                <a:ext uri="{FF2B5EF4-FFF2-40B4-BE49-F238E27FC236}">
                  <a16:creationId xmlns:a16="http://schemas.microsoft.com/office/drawing/2014/main" id="{20320366-111F-82E6-4147-E68FB93A751D}"/>
                </a:ext>
              </a:extLst>
            </p:cNvPr>
            <p:cNvSpPr/>
            <p:nvPr/>
          </p:nvSpPr>
          <p:spPr>
            <a:xfrm rot="2700000">
              <a:off x="5968614" y="3144791"/>
              <a:ext cx="112191" cy="112191"/>
            </a:xfrm>
            <a:custGeom>
              <a:avLst/>
              <a:gdLst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  <a:gd name="connsiteX3" fmla="*/ 0 w 450850"/>
                <a:gd name="connsiteY3" fmla="*/ 450850 h 450850"/>
                <a:gd name="connsiteX4" fmla="*/ 0 w 450850"/>
                <a:gd name="connsiteY4" fmla="*/ 0 h 450850"/>
                <a:gd name="connsiteX0" fmla="*/ 0 w 450850"/>
                <a:gd name="connsiteY0" fmla="*/ 450850 h 542290"/>
                <a:gd name="connsiteX1" fmla="*/ 0 w 450850"/>
                <a:gd name="connsiteY1" fmla="*/ 0 h 542290"/>
                <a:gd name="connsiteX2" fmla="*/ 450850 w 450850"/>
                <a:gd name="connsiteY2" fmla="*/ 0 h 542290"/>
                <a:gd name="connsiteX3" fmla="*/ 450850 w 450850"/>
                <a:gd name="connsiteY3" fmla="*/ 450850 h 542290"/>
                <a:gd name="connsiteX4" fmla="*/ 91440 w 450850"/>
                <a:gd name="connsiteY4" fmla="*/ 542290 h 542290"/>
                <a:gd name="connsiteX0" fmla="*/ 0 w 450850"/>
                <a:gd name="connsiteY0" fmla="*/ 0 h 542290"/>
                <a:gd name="connsiteX1" fmla="*/ 450850 w 450850"/>
                <a:gd name="connsiteY1" fmla="*/ 0 h 542290"/>
                <a:gd name="connsiteX2" fmla="*/ 450850 w 450850"/>
                <a:gd name="connsiteY2" fmla="*/ 450850 h 542290"/>
                <a:gd name="connsiteX3" fmla="*/ 91440 w 450850"/>
                <a:gd name="connsiteY3" fmla="*/ 542290 h 542290"/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850" h="450850">
                  <a:moveTo>
                    <a:pt x="0" y="0"/>
                  </a:moveTo>
                  <a:lnTo>
                    <a:pt x="450850" y="0"/>
                  </a:lnTo>
                  <a:lnTo>
                    <a:pt x="450850" y="450850"/>
                  </a:lnTo>
                </a:path>
              </a:pathLst>
            </a:custGeom>
            <a:noFill/>
            <a:ln w="19050" cap="rnd" cmpd="sng">
              <a:solidFill>
                <a:schemeClr val="bg2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>
                <a:spcBef>
                  <a:spcPts val="1333"/>
                </a:spcBef>
              </a:pPr>
              <a:endParaRPr lang="es-ES_tradnl" sz="1867" dirty="0">
                <a:solidFill>
                  <a:schemeClr val="tx1"/>
                </a:solidFill>
                <a:latin typeface="Pulso Light" pitchFamily="2" charset="0"/>
              </a:endParaRPr>
            </a:p>
          </p:txBody>
        </p:sp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952B00FD-7688-EE5D-CA10-982A94A299C7}"/>
                </a:ext>
              </a:extLst>
            </p:cNvPr>
            <p:cNvCxnSpPr>
              <a:cxnSpLocks/>
            </p:cNvCxnSpPr>
            <p:nvPr/>
          </p:nvCxnSpPr>
          <p:spPr>
            <a:xfrm>
              <a:off x="5670299" y="3200886"/>
              <a:ext cx="433742" cy="0"/>
            </a:xfrm>
            <a:prstGeom prst="line">
              <a:avLst/>
            </a:prstGeom>
            <a:ln w="19050" cap="rnd">
              <a:solidFill>
                <a:schemeClr val="bg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07868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883C70-0255-F73D-6A84-428412CE20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ángulo redondeado 44">
            <a:extLst>
              <a:ext uri="{FF2B5EF4-FFF2-40B4-BE49-F238E27FC236}">
                <a16:creationId xmlns:a16="http://schemas.microsoft.com/office/drawing/2014/main" id="{CA285997-ACC0-97E0-5EC3-81AA2D14B0E7}"/>
              </a:ext>
            </a:extLst>
          </p:cNvPr>
          <p:cNvSpPr/>
          <p:nvPr/>
        </p:nvSpPr>
        <p:spPr>
          <a:xfrm>
            <a:off x="171000" y="171000"/>
            <a:ext cx="4118400" cy="6516000"/>
          </a:xfrm>
          <a:prstGeom prst="roundRect">
            <a:avLst>
              <a:gd name="adj" fmla="val 4389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38100" dist="38100" dir="3600000" algn="t" rotWithShape="0">
              <a:srgbClr val="030F1C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69" name="Rectángulo redondeado 68">
            <a:extLst>
              <a:ext uri="{FF2B5EF4-FFF2-40B4-BE49-F238E27FC236}">
                <a16:creationId xmlns:a16="http://schemas.microsoft.com/office/drawing/2014/main" id="{A0ACB8BE-4AD5-1A85-AC69-93853C65D319}"/>
              </a:ext>
            </a:extLst>
          </p:cNvPr>
          <p:cNvSpPr/>
          <p:nvPr/>
        </p:nvSpPr>
        <p:spPr>
          <a:xfrm>
            <a:off x="171000" y="161220"/>
            <a:ext cx="4118400" cy="6516000"/>
          </a:xfrm>
          <a:prstGeom prst="roundRect">
            <a:avLst>
              <a:gd name="adj" fmla="val 4389"/>
            </a:avLst>
          </a:prstGeom>
          <a:gradFill>
            <a:gsLst>
              <a:gs pos="0">
                <a:schemeClr val="bg2">
                  <a:alpha val="34828"/>
                </a:schemeClr>
              </a:gs>
              <a:gs pos="50000">
                <a:srgbClr val="00B7EB">
                  <a:alpha val="0"/>
                </a:srgbClr>
              </a:gs>
              <a:gs pos="100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ES_tradnl" sz="1067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04891490-BB02-F235-593E-159C4CB9267C}"/>
              </a:ext>
            </a:extLst>
          </p:cNvPr>
          <p:cNvSpPr/>
          <p:nvPr/>
        </p:nvSpPr>
        <p:spPr>
          <a:xfrm>
            <a:off x="7590772" y="1238190"/>
            <a:ext cx="4902881" cy="478592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31100" spc="-9" dirty="0">
                <a:solidFill>
                  <a:srgbClr val="00B7EB">
                    <a:alpha val="5000"/>
                  </a:srgbClr>
                </a:solidFill>
                <a:latin typeface="Pulso Light" pitchFamily="2" charset="0"/>
                <a:ea typeface="Inter Light BETA" panose="020B0402030000000004" pitchFamily="34" charset="0"/>
              </a:rPr>
              <a:t>04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00A8B840-3066-ED7A-0AF1-8CA37AE76C45}"/>
              </a:ext>
            </a:extLst>
          </p:cNvPr>
          <p:cNvSpPr/>
          <p:nvPr/>
        </p:nvSpPr>
        <p:spPr>
          <a:xfrm>
            <a:off x="5853648" y="3112439"/>
            <a:ext cx="2963183" cy="15358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Título de</a:t>
            </a:r>
            <a:b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</a:br>
            <a:r>
              <a:rPr lang="es-ES_tradnl" sz="5866" spc="-9" dirty="0">
                <a:solidFill>
                  <a:srgbClr val="00B7EB"/>
                </a:solidFill>
                <a:latin typeface="Pulso Light" pitchFamily="2" charset="0"/>
                <a:ea typeface="Inter Light BETA" panose="020B0402030000000004" pitchFamily="34" charset="0"/>
              </a:rPr>
              <a:t>sección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9B65F304-84FC-28DB-9D34-FC1C98D196F3}"/>
              </a:ext>
            </a:extLst>
          </p:cNvPr>
          <p:cNvGrpSpPr/>
          <p:nvPr/>
        </p:nvGrpSpPr>
        <p:grpSpPr>
          <a:xfrm>
            <a:off x="4799921" y="3354216"/>
            <a:ext cx="687002" cy="149569"/>
            <a:chOff x="5588723" y="3144791"/>
            <a:chExt cx="515318" cy="112191"/>
          </a:xfrm>
        </p:grpSpPr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3EC4F4C3-E4AB-72DC-0E02-B032CF01816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88723" y="3190086"/>
              <a:ext cx="21600" cy="21600"/>
            </a:xfrm>
            <a:prstGeom prst="ellipse">
              <a:avLst/>
            </a:pr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58049" tIns="29024" rIns="58049" bIns="29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ES_tradnl" sz="933" dirty="0">
                <a:latin typeface="Pulso Light" pitchFamily="2" charset="0"/>
              </a:endParaRPr>
            </a:p>
          </p:txBody>
        </p:sp>
        <p:sp>
          <p:nvSpPr>
            <p:cNvPr id="7" name="Rectángulo 61">
              <a:extLst>
                <a:ext uri="{FF2B5EF4-FFF2-40B4-BE49-F238E27FC236}">
                  <a16:creationId xmlns:a16="http://schemas.microsoft.com/office/drawing/2014/main" id="{3B94D3F8-171A-8CAB-BD95-7F85B1B76A1C}"/>
                </a:ext>
              </a:extLst>
            </p:cNvPr>
            <p:cNvSpPr/>
            <p:nvPr/>
          </p:nvSpPr>
          <p:spPr>
            <a:xfrm rot="2700000">
              <a:off x="5968614" y="3144791"/>
              <a:ext cx="112191" cy="112191"/>
            </a:xfrm>
            <a:custGeom>
              <a:avLst/>
              <a:gdLst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  <a:gd name="connsiteX3" fmla="*/ 0 w 450850"/>
                <a:gd name="connsiteY3" fmla="*/ 450850 h 450850"/>
                <a:gd name="connsiteX4" fmla="*/ 0 w 450850"/>
                <a:gd name="connsiteY4" fmla="*/ 0 h 450850"/>
                <a:gd name="connsiteX0" fmla="*/ 0 w 450850"/>
                <a:gd name="connsiteY0" fmla="*/ 450850 h 542290"/>
                <a:gd name="connsiteX1" fmla="*/ 0 w 450850"/>
                <a:gd name="connsiteY1" fmla="*/ 0 h 542290"/>
                <a:gd name="connsiteX2" fmla="*/ 450850 w 450850"/>
                <a:gd name="connsiteY2" fmla="*/ 0 h 542290"/>
                <a:gd name="connsiteX3" fmla="*/ 450850 w 450850"/>
                <a:gd name="connsiteY3" fmla="*/ 450850 h 542290"/>
                <a:gd name="connsiteX4" fmla="*/ 91440 w 450850"/>
                <a:gd name="connsiteY4" fmla="*/ 542290 h 542290"/>
                <a:gd name="connsiteX0" fmla="*/ 0 w 450850"/>
                <a:gd name="connsiteY0" fmla="*/ 0 h 542290"/>
                <a:gd name="connsiteX1" fmla="*/ 450850 w 450850"/>
                <a:gd name="connsiteY1" fmla="*/ 0 h 542290"/>
                <a:gd name="connsiteX2" fmla="*/ 450850 w 450850"/>
                <a:gd name="connsiteY2" fmla="*/ 450850 h 542290"/>
                <a:gd name="connsiteX3" fmla="*/ 91440 w 450850"/>
                <a:gd name="connsiteY3" fmla="*/ 542290 h 542290"/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850" h="450850">
                  <a:moveTo>
                    <a:pt x="0" y="0"/>
                  </a:moveTo>
                  <a:lnTo>
                    <a:pt x="450850" y="0"/>
                  </a:lnTo>
                  <a:lnTo>
                    <a:pt x="450850" y="450850"/>
                  </a:lnTo>
                </a:path>
              </a:pathLst>
            </a:custGeom>
            <a:noFill/>
            <a:ln w="19050" cap="rnd" cmpd="sng">
              <a:solidFill>
                <a:schemeClr val="bg2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>
                <a:spcBef>
                  <a:spcPts val="1333"/>
                </a:spcBef>
              </a:pPr>
              <a:endParaRPr lang="es-ES_tradnl" sz="1867" dirty="0">
                <a:solidFill>
                  <a:schemeClr val="tx1"/>
                </a:solidFill>
                <a:latin typeface="Pulso Light" pitchFamily="2" charset="0"/>
              </a:endParaRPr>
            </a:p>
          </p:txBody>
        </p: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AD4F161F-750C-7B15-9392-727B195B9D10}"/>
                </a:ext>
              </a:extLst>
            </p:cNvPr>
            <p:cNvCxnSpPr>
              <a:cxnSpLocks/>
            </p:cNvCxnSpPr>
            <p:nvPr/>
          </p:nvCxnSpPr>
          <p:spPr>
            <a:xfrm>
              <a:off x="5670299" y="3200886"/>
              <a:ext cx="433742" cy="0"/>
            </a:xfrm>
            <a:prstGeom prst="line">
              <a:avLst/>
            </a:prstGeom>
            <a:ln w="19050" cap="rnd">
              <a:solidFill>
                <a:schemeClr val="bg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8112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31A39-6B9C-BFD2-9022-B15CF7927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F15FCB7D-3241-7B1F-57F5-04E685BA3629}"/>
              </a:ext>
            </a:extLst>
          </p:cNvPr>
          <p:cNvSpPr/>
          <p:nvPr/>
        </p:nvSpPr>
        <p:spPr>
          <a:xfrm>
            <a:off x="7709395" y="1238190"/>
            <a:ext cx="4784258" cy="478592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31100" spc="-9" dirty="0">
                <a:solidFill>
                  <a:srgbClr val="00B7EB">
                    <a:alpha val="5000"/>
                  </a:srgbClr>
                </a:solidFill>
                <a:latin typeface="Pulso Light" pitchFamily="2" charset="0"/>
                <a:ea typeface="Inter Light BETA" panose="020B0402030000000004" pitchFamily="34" charset="0"/>
              </a:rPr>
              <a:t>05</a:t>
            </a:r>
          </a:p>
        </p:txBody>
      </p:sp>
      <p:sp>
        <p:nvSpPr>
          <p:cNvPr id="3" name="Rectángulo redondeado 2">
            <a:extLst>
              <a:ext uri="{FF2B5EF4-FFF2-40B4-BE49-F238E27FC236}">
                <a16:creationId xmlns:a16="http://schemas.microsoft.com/office/drawing/2014/main" id="{2416A600-58B1-F80C-617A-CD5AFFB88462}"/>
              </a:ext>
            </a:extLst>
          </p:cNvPr>
          <p:cNvSpPr/>
          <p:nvPr/>
        </p:nvSpPr>
        <p:spPr>
          <a:xfrm>
            <a:off x="171000" y="171000"/>
            <a:ext cx="4118400" cy="6516000"/>
          </a:xfrm>
          <a:prstGeom prst="roundRect">
            <a:avLst>
              <a:gd name="adj" fmla="val 4389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38100" dist="38100" dir="3600000" algn="t" rotWithShape="0">
              <a:srgbClr val="030F1C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7" name="Rectángulo redondeado 6">
            <a:extLst>
              <a:ext uri="{FF2B5EF4-FFF2-40B4-BE49-F238E27FC236}">
                <a16:creationId xmlns:a16="http://schemas.microsoft.com/office/drawing/2014/main" id="{36F3C6A8-AA4B-9716-140E-9F9FCD0CC950}"/>
              </a:ext>
            </a:extLst>
          </p:cNvPr>
          <p:cNvSpPr/>
          <p:nvPr/>
        </p:nvSpPr>
        <p:spPr>
          <a:xfrm>
            <a:off x="171000" y="161220"/>
            <a:ext cx="4118400" cy="6516000"/>
          </a:xfrm>
          <a:prstGeom prst="roundRect">
            <a:avLst>
              <a:gd name="adj" fmla="val 4389"/>
            </a:avLst>
          </a:prstGeom>
          <a:gradFill>
            <a:gsLst>
              <a:gs pos="0">
                <a:schemeClr val="bg2">
                  <a:alpha val="34828"/>
                </a:schemeClr>
              </a:gs>
              <a:gs pos="50000">
                <a:srgbClr val="00B7EB">
                  <a:alpha val="0"/>
                </a:srgbClr>
              </a:gs>
              <a:gs pos="100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ES_tradnl" sz="1067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5BF0096B-216E-5431-3B8E-1D41A3862BE3}"/>
              </a:ext>
            </a:extLst>
          </p:cNvPr>
          <p:cNvSpPr/>
          <p:nvPr/>
        </p:nvSpPr>
        <p:spPr>
          <a:xfrm>
            <a:off x="5853648" y="3112439"/>
            <a:ext cx="2963183" cy="15358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Título de</a:t>
            </a:r>
            <a:b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</a:br>
            <a:r>
              <a:rPr lang="es-ES_tradnl" sz="5866" spc="-9" dirty="0">
                <a:solidFill>
                  <a:srgbClr val="00B7EB"/>
                </a:solidFill>
                <a:latin typeface="Pulso Light" pitchFamily="2" charset="0"/>
                <a:ea typeface="Inter Light BETA" panose="020B0402030000000004" pitchFamily="34" charset="0"/>
              </a:rPr>
              <a:t>sección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47B2B10E-8840-43D9-7DAB-4301BD907DDD}"/>
              </a:ext>
            </a:extLst>
          </p:cNvPr>
          <p:cNvGrpSpPr/>
          <p:nvPr/>
        </p:nvGrpSpPr>
        <p:grpSpPr>
          <a:xfrm>
            <a:off x="4799921" y="3354216"/>
            <a:ext cx="687002" cy="149569"/>
            <a:chOff x="5588723" y="3144791"/>
            <a:chExt cx="515318" cy="112191"/>
          </a:xfrm>
        </p:grpSpPr>
        <p:sp>
          <p:nvSpPr>
            <p:cNvPr id="8" name="Elipse 7">
              <a:extLst>
                <a:ext uri="{FF2B5EF4-FFF2-40B4-BE49-F238E27FC236}">
                  <a16:creationId xmlns:a16="http://schemas.microsoft.com/office/drawing/2014/main" id="{F055FB3A-3ABB-9AE8-0EF3-721FFEDBE9B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88723" y="3190086"/>
              <a:ext cx="21600" cy="21600"/>
            </a:xfrm>
            <a:prstGeom prst="ellipse">
              <a:avLst/>
            </a:pr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58049" tIns="29024" rIns="58049" bIns="29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ES_tradnl" sz="933" dirty="0">
                <a:latin typeface="Pulso Light" pitchFamily="2" charset="0"/>
              </a:endParaRPr>
            </a:p>
          </p:txBody>
        </p:sp>
        <p:sp>
          <p:nvSpPr>
            <p:cNvPr id="9" name="Rectángulo 61">
              <a:extLst>
                <a:ext uri="{FF2B5EF4-FFF2-40B4-BE49-F238E27FC236}">
                  <a16:creationId xmlns:a16="http://schemas.microsoft.com/office/drawing/2014/main" id="{89BB6DA6-CDD3-73B9-F45E-0CE909297605}"/>
                </a:ext>
              </a:extLst>
            </p:cNvPr>
            <p:cNvSpPr/>
            <p:nvPr/>
          </p:nvSpPr>
          <p:spPr>
            <a:xfrm rot="2700000">
              <a:off x="5968614" y="3144791"/>
              <a:ext cx="112191" cy="112191"/>
            </a:xfrm>
            <a:custGeom>
              <a:avLst/>
              <a:gdLst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  <a:gd name="connsiteX3" fmla="*/ 0 w 450850"/>
                <a:gd name="connsiteY3" fmla="*/ 450850 h 450850"/>
                <a:gd name="connsiteX4" fmla="*/ 0 w 450850"/>
                <a:gd name="connsiteY4" fmla="*/ 0 h 450850"/>
                <a:gd name="connsiteX0" fmla="*/ 0 w 450850"/>
                <a:gd name="connsiteY0" fmla="*/ 450850 h 542290"/>
                <a:gd name="connsiteX1" fmla="*/ 0 w 450850"/>
                <a:gd name="connsiteY1" fmla="*/ 0 h 542290"/>
                <a:gd name="connsiteX2" fmla="*/ 450850 w 450850"/>
                <a:gd name="connsiteY2" fmla="*/ 0 h 542290"/>
                <a:gd name="connsiteX3" fmla="*/ 450850 w 450850"/>
                <a:gd name="connsiteY3" fmla="*/ 450850 h 542290"/>
                <a:gd name="connsiteX4" fmla="*/ 91440 w 450850"/>
                <a:gd name="connsiteY4" fmla="*/ 542290 h 542290"/>
                <a:gd name="connsiteX0" fmla="*/ 0 w 450850"/>
                <a:gd name="connsiteY0" fmla="*/ 0 h 542290"/>
                <a:gd name="connsiteX1" fmla="*/ 450850 w 450850"/>
                <a:gd name="connsiteY1" fmla="*/ 0 h 542290"/>
                <a:gd name="connsiteX2" fmla="*/ 450850 w 450850"/>
                <a:gd name="connsiteY2" fmla="*/ 450850 h 542290"/>
                <a:gd name="connsiteX3" fmla="*/ 91440 w 450850"/>
                <a:gd name="connsiteY3" fmla="*/ 542290 h 542290"/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850" h="450850">
                  <a:moveTo>
                    <a:pt x="0" y="0"/>
                  </a:moveTo>
                  <a:lnTo>
                    <a:pt x="450850" y="0"/>
                  </a:lnTo>
                  <a:lnTo>
                    <a:pt x="450850" y="450850"/>
                  </a:lnTo>
                </a:path>
              </a:pathLst>
            </a:custGeom>
            <a:noFill/>
            <a:ln w="19050" cap="rnd" cmpd="sng">
              <a:solidFill>
                <a:schemeClr val="bg2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>
                <a:spcBef>
                  <a:spcPts val="1333"/>
                </a:spcBef>
              </a:pPr>
              <a:endParaRPr lang="es-ES_tradnl" sz="1867" dirty="0">
                <a:solidFill>
                  <a:schemeClr val="tx1"/>
                </a:solidFill>
                <a:latin typeface="Pulso Light" pitchFamily="2" charset="0"/>
              </a:endParaRPr>
            </a:p>
          </p:txBody>
        </p:sp>
        <p:cxnSp>
          <p:nvCxnSpPr>
            <p:cNvPr id="10" name="Conector recto 9">
              <a:extLst>
                <a:ext uri="{FF2B5EF4-FFF2-40B4-BE49-F238E27FC236}">
                  <a16:creationId xmlns:a16="http://schemas.microsoft.com/office/drawing/2014/main" id="{43CD244D-8763-13A9-C556-4A9B190882F9}"/>
                </a:ext>
              </a:extLst>
            </p:cNvPr>
            <p:cNvCxnSpPr>
              <a:cxnSpLocks/>
            </p:cNvCxnSpPr>
            <p:nvPr/>
          </p:nvCxnSpPr>
          <p:spPr>
            <a:xfrm>
              <a:off x="5670299" y="3200886"/>
              <a:ext cx="433742" cy="0"/>
            </a:xfrm>
            <a:prstGeom prst="line">
              <a:avLst/>
            </a:prstGeom>
            <a:ln w="19050" cap="rnd">
              <a:solidFill>
                <a:schemeClr val="bg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422779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746D94-B3E5-4007-1EA1-217E541B38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3E9D5DD5-E231-CDCF-35BE-C7213C366ACF}"/>
              </a:ext>
            </a:extLst>
          </p:cNvPr>
          <p:cNvSpPr/>
          <p:nvPr/>
        </p:nvSpPr>
        <p:spPr>
          <a:xfrm>
            <a:off x="171000" y="171000"/>
            <a:ext cx="4118400" cy="6516000"/>
          </a:xfrm>
          <a:prstGeom prst="roundRect">
            <a:avLst>
              <a:gd name="adj" fmla="val 4389"/>
            </a:avLst>
          </a:prstGeom>
          <a:blipFill>
            <a:blip r:embed="rId3"/>
            <a:stretch>
              <a:fillRect/>
            </a:stretch>
          </a:blipFill>
          <a:ln>
            <a:noFill/>
          </a:ln>
          <a:effectLst>
            <a:outerShdw blurRad="38100" dist="38100" dir="3600000" algn="t" rotWithShape="0">
              <a:srgbClr val="030F1C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 dirty="0"/>
          </a:p>
        </p:txBody>
      </p:sp>
      <p:grpSp>
        <p:nvGrpSpPr>
          <p:cNvPr id="16" name="Gráfico 3">
            <a:extLst>
              <a:ext uri="{FF2B5EF4-FFF2-40B4-BE49-F238E27FC236}">
                <a16:creationId xmlns:a16="http://schemas.microsoft.com/office/drawing/2014/main" id="{F871FAF6-4903-2DE3-08E9-E4535992DFB2}"/>
              </a:ext>
            </a:extLst>
          </p:cNvPr>
          <p:cNvGrpSpPr/>
          <p:nvPr/>
        </p:nvGrpSpPr>
        <p:grpSpPr>
          <a:xfrm>
            <a:off x="10991803" y="6425645"/>
            <a:ext cx="732634" cy="168072"/>
            <a:chOff x="3835717" y="2907982"/>
            <a:chExt cx="4521517" cy="1037272"/>
          </a:xfrm>
          <a:solidFill>
            <a:schemeClr val="bg1"/>
          </a:solidFill>
        </p:grpSpPr>
        <p:sp>
          <p:nvSpPr>
            <p:cNvPr id="21" name="Forma libre 20">
              <a:extLst>
                <a:ext uri="{FF2B5EF4-FFF2-40B4-BE49-F238E27FC236}">
                  <a16:creationId xmlns:a16="http://schemas.microsoft.com/office/drawing/2014/main" id="{C9A320A0-ECA4-C8DA-7022-7F6D116440DD}"/>
                </a:ext>
              </a:extLst>
            </p:cNvPr>
            <p:cNvSpPr/>
            <p:nvPr/>
          </p:nvSpPr>
          <p:spPr>
            <a:xfrm>
              <a:off x="4500562" y="3111817"/>
              <a:ext cx="577215" cy="634365"/>
            </a:xfrm>
            <a:custGeom>
              <a:avLst/>
              <a:gdLst>
                <a:gd name="connsiteX0" fmla="*/ 299085 w 577215"/>
                <a:gd name="connsiteY0" fmla="*/ 0 h 634365"/>
                <a:gd name="connsiteX1" fmla="*/ 86678 w 577215"/>
                <a:gd name="connsiteY1" fmla="*/ 90488 h 634365"/>
                <a:gd name="connsiteX2" fmla="*/ 0 w 577215"/>
                <a:gd name="connsiteY2" fmla="*/ 318135 h 634365"/>
                <a:gd name="connsiteX3" fmla="*/ 83820 w 577215"/>
                <a:gd name="connsiteY3" fmla="*/ 544830 h 634365"/>
                <a:gd name="connsiteX4" fmla="*/ 311467 w 577215"/>
                <a:gd name="connsiteY4" fmla="*/ 634365 h 634365"/>
                <a:gd name="connsiteX5" fmla="*/ 452438 w 577215"/>
                <a:gd name="connsiteY5" fmla="*/ 603885 h 634365"/>
                <a:gd name="connsiteX6" fmla="*/ 565785 w 577215"/>
                <a:gd name="connsiteY6" fmla="*/ 515303 h 634365"/>
                <a:gd name="connsiteX7" fmla="*/ 568643 w 577215"/>
                <a:gd name="connsiteY7" fmla="*/ 511493 h 634365"/>
                <a:gd name="connsiteX8" fmla="*/ 493395 w 577215"/>
                <a:gd name="connsiteY8" fmla="*/ 435293 h 634365"/>
                <a:gd name="connsiteX9" fmla="*/ 489585 w 577215"/>
                <a:gd name="connsiteY9" fmla="*/ 440055 h 634365"/>
                <a:gd name="connsiteX10" fmla="*/ 324803 w 577215"/>
                <a:gd name="connsiteY10" fmla="*/ 514350 h 634365"/>
                <a:gd name="connsiteX11" fmla="*/ 139065 w 577215"/>
                <a:gd name="connsiteY11" fmla="*/ 371475 h 634365"/>
                <a:gd name="connsiteX12" fmla="*/ 576263 w 577215"/>
                <a:gd name="connsiteY12" fmla="*/ 371475 h 634365"/>
                <a:gd name="connsiteX13" fmla="*/ 576263 w 577215"/>
                <a:gd name="connsiteY13" fmla="*/ 366713 h 634365"/>
                <a:gd name="connsiteX14" fmla="*/ 577215 w 577215"/>
                <a:gd name="connsiteY14" fmla="*/ 287655 h 634365"/>
                <a:gd name="connsiteX15" fmla="*/ 503872 w 577215"/>
                <a:gd name="connsiteY15" fmla="*/ 85725 h 634365"/>
                <a:gd name="connsiteX16" fmla="*/ 299085 w 577215"/>
                <a:gd name="connsiteY16" fmla="*/ 0 h 634365"/>
                <a:gd name="connsiteX17" fmla="*/ 137160 w 577215"/>
                <a:gd name="connsiteY17" fmla="*/ 268605 h 634365"/>
                <a:gd name="connsiteX18" fmla="*/ 300990 w 577215"/>
                <a:gd name="connsiteY18" fmla="*/ 125730 h 634365"/>
                <a:gd name="connsiteX19" fmla="*/ 446722 w 577215"/>
                <a:gd name="connsiteY19" fmla="*/ 268605 h 634365"/>
                <a:gd name="connsiteX20" fmla="*/ 137160 w 577215"/>
                <a:gd name="connsiteY20" fmla="*/ 26860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77215" h="634365">
                  <a:moveTo>
                    <a:pt x="299085" y="0"/>
                  </a:moveTo>
                  <a:cubicBezTo>
                    <a:pt x="218122" y="0"/>
                    <a:pt x="142875" y="32385"/>
                    <a:pt x="86678" y="90488"/>
                  </a:cubicBezTo>
                  <a:cubicBezTo>
                    <a:pt x="30480" y="149543"/>
                    <a:pt x="0" y="230505"/>
                    <a:pt x="0" y="318135"/>
                  </a:cubicBezTo>
                  <a:cubicBezTo>
                    <a:pt x="0" y="408623"/>
                    <a:pt x="28575" y="487680"/>
                    <a:pt x="83820" y="544830"/>
                  </a:cubicBezTo>
                  <a:cubicBezTo>
                    <a:pt x="140017" y="603885"/>
                    <a:pt x="219075" y="634365"/>
                    <a:pt x="311467" y="634365"/>
                  </a:cubicBezTo>
                  <a:cubicBezTo>
                    <a:pt x="360045" y="634365"/>
                    <a:pt x="408622" y="623888"/>
                    <a:pt x="452438" y="603885"/>
                  </a:cubicBezTo>
                  <a:cubicBezTo>
                    <a:pt x="497205" y="582930"/>
                    <a:pt x="535305" y="553403"/>
                    <a:pt x="565785" y="515303"/>
                  </a:cubicBezTo>
                  <a:lnTo>
                    <a:pt x="568643" y="511493"/>
                  </a:lnTo>
                  <a:lnTo>
                    <a:pt x="493395" y="435293"/>
                  </a:lnTo>
                  <a:lnTo>
                    <a:pt x="489585" y="440055"/>
                  </a:lnTo>
                  <a:cubicBezTo>
                    <a:pt x="448628" y="487680"/>
                    <a:pt x="388620" y="514350"/>
                    <a:pt x="324803" y="514350"/>
                  </a:cubicBezTo>
                  <a:cubicBezTo>
                    <a:pt x="214313" y="514350"/>
                    <a:pt x="153353" y="467678"/>
                    <a:pt x="139065" y="371475"/>
                  </a:cubicBezTo>
                  <a:lnTo>
                    <a:pt x="576263" y="371475"/>
                  </a:lnTo>
                  <a:lnTo>
                    <a:pt x="576263" y="366713"/>
                  </a:lnTo>
                  <a:cubicBezTo>
                    <a:pt x="577215" y="324803"/>
                    <a:pt x="577215" y="309563"/>
                    <a:pt x="577215" y="287655"/>
                  </a:cubicBezTo>
                  <a:cubicBezTo>
                    <a:pt x="577215" y="210503"/>
                    <a:pt x="551497" y="139065"/>
                    <a:pt x="503872" y="85725"/>
                  </a:cubicBezTo>
                  <a:cubicBezTo>
                    <a:pt x="452438" y="29528"/>
                    <a:pt x="381953" y="0"/>
                    <a:pt x="299085" y="0"/>
                  </a:cubicBezTo>
                  <a:close/>
                  <a:moveTo>
                    <a:pt x="137160" y="268605"/>
                  </a:moveTo>
                  <a:cubicBezTo>
                    <a:pt x="150495" y="172403"/>
                    <a:pt x="204788" y="125730"/>
                    <a:pt x="300990" y="125730"/>
                  </a:cubicBezTo>
                  <a:cubicBezTo>
                    <a:pt x="383858" y="125730"/>
                    <a:pt x="441960" y="182880"/>
                    <a:pt x="446722" y="268605"/>
                  </a:cubicBezTo>
                  <a:lnTo>
                    <a:pt x="137160" y="26860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2" name="Forma libre 21">
              <a:extLst>
                <a:ext uri="{FF2B5EF4-FFF2-40B4-BE49-F238E27FC236}">
                  <a16:creationId xmlns:a16="http://schemas.microsoft.com/office/drawing/2014/main" id="{6EE67F34-35A2-4C40-B542-35C404400970}"/>
                </a:ext>
              </a:extLst>
            </p:cNvPr>
            <p:cNvSpPr/>
            <p:nvPr/>
          </p:nvSpPr>
          <p:spPr>
            <a:xfrm>
              <a:off x="6112192" y="3111817"/>
              <a:ext cx="634364" cy="634365"/>
            </a:xfrm>
            <a:custGeom>
              <a:avLst/>
              <a:gdLst>
                <a:gd name="connsiteX0" fmla="*/ 317182 w 634364"/>
                <a:gd name="connsiteY0" fmla="*/ 0 h 634365"/>
                <a:gd name="connsiteX1" fmla="*/ 0 w 634364"/>
                <a:gd name="connsiteY1" fmla="*/ 317183 h 634365"/>
                <a:gd name="connsiteX2" fmla="*/ 317182 w 634364"/>
                <a:gd name="connsiteY2" fmla="*/ 634365 h 634365"/>
                <a:gd name="connsiteX3" fmla="*/ 634365 w 634364"/>
                <a:gd name="connsiteY3" fmla="*/ 317183 h 634365"/>
                <a:gd name="connsiteX4" fmla="*/ 317182 w 634364"/>
                <a:gd name="connsiteY4" fmla="*/ 0 h 634365"/>
                <a:gd name="connsiteX5" fmla="*/ 317182 w 634364"/>
                <a:gd name="connsiteY5" fmla="*/ 508635 h 634365"/>
                <a:gd name="connsiteX6" fmla="*/ 125730 w 634364"/>
                <a:gd name="connsiteY6" fmla="*/ 317183 h 634365"/>
                <a:gd name="connsiteX7" fmla="*/ 317182 w 634364"/>
                <a:gd name="connsiteY7" fmla="*/ 125730 h 634365"/>
                <a:gd name="connsiteX8" fmla="*/ 508635 w 634364"/>
                <a:gd name="connsiteY8" fmla="*/ 317183 h 634365"/>
                <a:gd name="connsiteX9" fmla="*/ 317182 w 634364"/>
                <a:gd name="connsiteY9" fmla="*/ 508635 h 634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4364" h="634365">
                  <a:moveTo>
                    <a:pt x="317182" y="0"/>
                  </a:moveTo>
                  <a:cubicBezTo>
                    <a:pt x="141922" y="0"/>
                    <a:pt x="0" y="142875"/>
                    <a:pt x="0" y="317183"/>
                  </a:cubicBezTo>
                  <a:cubicBezTo>
                    <a:pt x="0" y="492443"/>
                    <a:pt x="142875" y="634365"/>
                    <a:pt x="317182" y="634365"/>
                  </a:cubicBezTo>
                  <a:cubicBezTo>
                    <a:pt x="492442" y="634365"/>
                    <a:pt x="634365" y="491490"/>
                    <a:pt x="634365" y="317183"/>
                  </a:cubicBezTo>
                  <a:cubicBezTo>
                    <a:pt x="634365" y="141923"/>
                    <a:pt x="492442" y="0"/>
                    <a:pt x="317182" y="0"/>
                  </a:cubicBezTo>
                  <a:close/>
                  <a:moveTo>
                    <a:pt x="317182" y="508635"/>
                  </a:moveTo>
                  <a:cubicBezTo>
                    <a:pt x="211455" y="508635"/>
                    <a:pt x="125730" y="422910"/>
                    <a:pt x="125730" y="317183"/>
                  </a:cubicBezTo>
                  <a:cubicBezTo>
                    <a:pt x="125730" y="211455"/>
                    <a:pt x="211455" y="125730"/>
                    <a:pt x="317182" y="125730"/>
                  </a:cubicBezTo>
                  <a:cubicBezTo>
                    <a:pt x="422910" y="125730"/>
                    <a:pt x="508635" y="211455"/>
                    <a:pt x="508635" y="317183"/>
                  </a:cubicBezTo>
                  <a:cubicBezTo>
                    <a:pt x="508635" y="422910"/>
                    <a:pt x="422910" y="508635"/>
                    <a:pt x="317182" y="508635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3" name="Forma libre 22">
              <a:extLst>
                <a:ext uri="{FF2B5EF4-FFF2-40B4-BE49-F238E27FC236}">
                  <a16:creationId xmlns:a16="http://schemas.microsoft.com/office/drawing/2014/main" id="{35D50FC0-A59B-0ADE-93C7-18690F1BD1AD}"/>
                </a:ext>
              </a:extLst>
            </p:cNvPr>
            <p:cNvSpPr/>
            <p:nvPr/>
          </p:nvSpPr>
          <p:spPr>
            <a:xfrm>
              <a:off x="3835717" y="3109912"/>
              <a:ext cx="584835" cy="835342"/>
            </a:xfrm>
            <a:custGeom>
              <a:avLst/>
              <a:gdLst>
                <a:gd name="connsiteX0" fmla="*/ 314325 w 584835"/>
                <a:gd name="connsiteY0" fmla="*/ 0 h 835342"/>
                <a:gd name="connsiteX1" fmla="*/ 114300 w 584835"/>
                <a:gd name="connsiteY1" fmla="*/ 130492 h 835342"/>
                <a:gd name="connsiteX2" fmla="*/ 109538 w 584835"/>
                <a:gd name="connsiteY2" fmla="*/ 130492 h 835342"/>
                <a:gd name="connsiteX3" fmla="*/ 106680 w 584835"/>
                <a:gd name="connsiteY3" fmla="*/ 16192 h 835342"/>
                <a:gd name="connsiteX4" fmla="*/ 0 w 584835"/>
                <a:gd name="connsiteY4" fmla="*/ 16192 h 835342"/>
                <a:gd name="connsiteX5" fmla="*/ 0 w 584835"/>
                <a:gd name="connsiteY5" fmla="*/ 835343 h 835342"/>
                <a:gd name="connsiteX6" fmla="*/ 127635 w 584835"/>
                <a:gd name="connsiteY6" fmla="*/ 835343 h 835342"/>
                <a:gd name="connsiteX7" fmla="*/ 127635 w 584835"/>
                <a:gd name="connsiteY7" fmla="*/ 509588 h 835342"/>
                <a:gd name="connsiteX8" fmla="*/ 131445 w 584835"/>
                <a:gd name="connsiteY8" fmla="*/ 509588 h 835342"/>
                <a:gd name="connsiteX9" fmla="*/ 196215 w 584835"/>
                <a:gd name="connsiteY9" fmla="*/ 596265 h 835342"/>
                <a:gd name="connsiteX10" fmla="*/ 320040 w 584835"/>
                <a:gd name="connsiteY10" fmla="*/ 636270 h 835342"/>
                <a:gd name="connsiteX11" fmla="*/ 508635 w 584835"/>
                <a:gd name="connsiteY11" fmla="*/ 547688 h 835342"/>
                <a:gd name="connsiteX12" fmla="*/ 584835 w 584835"/>
                <a:gd name="connsiteY12" fmla="*/ 317183 h 835342"/>
                <a:gd name="connsiteX13" fmla="*/ 508635 w 584835"/>
                <a:gd name="connsiteY13" fmla="*/ 88583 h 835342"/>
                <a:gd name="connsiteX14" fmla="*/ 314325 w 584835"/>
                <a:gd name="connsiteY14" fmla="*/ 0 h 835342"/>
                <a:gd name="connsiteX15" fmla="*/ 291465 w 584835"/>
                <a:gd name="connsiteY15" fmla="*/ 515303 h 835342"/>
                <a:gd name="connsiteX16" fmla="*/ 172403 w 584835"/>
                <a:gd name="connsiteY16" fmla="*/ 457200 h 835342"/>
                <a:gd name="connsiteX17" fmla="*/ 130493 w 584835"/>
                <a:gd name="connsiteY17" fmla="*/ 320040 h 835342"/>
                <a:gd name="connsiteX18" fmla="*/ 174308 w 584835"/>
                <a:gd name="connsiteY18" fmla="*/ 180023 h 835342"/>
                <a:gd name="connsiteX19" fmla="*/ 295275 w 584835"/>
                <a:gd name="connsiteY19" fmla="*/ 121920 h 835342"/>
                <a:gd name="connsiteX20" fmla="*/ 409575 w 584835"/>
                <a:gd name="connsiteY20" fmla="*/ 177165 h 835342"/>
                <a:gd name="connsiteX21" fmla="*/ 453390 w 584835"/>
                <a:gd name="connsiteY21" fmla="*/ 320992 h 835342"/>
                <a:gd name="connsiteX22" fmla="*/ 291465 w 584835"/>
                <a:gd name="connsiteY22" fmla="*/ 515303 h 83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84835" h="835342">
                  <a:moveTo>
                    <a:pt x="314325" y="0"/>
                  </a:moveTo>
                  <a:cubicBezTo>
                    <a:pt x="222885" y="0"/>
                    <a:pt x="155258" y="43815"/>
                    <a:pt x="114300" y="130492"/>
                  </a:cubicBezTo>
                  <a:lnTo>
                    <a:pt x="109538" y="130492"/>
                  </a:lnTo>
                  <a:lnTo>
                    <a:pt x="106680" y="16192"/>
                  </a:lnTo>
                  <a:lnTo>
                    <a:pt x="0" y="16192"/>
                  </a:lnTo>
                  <a:lnTo>
                    <a:pt x="0" y="835343"/>
                  </a:lnTo>
                  <a:lnTo>
                    <a:pt x="127635" y="835343"/>
                  </a:lnTo>
                  <a:lnTo>
                    <a:pt x="127635" y="509588"/>
                  </a:lnTo>
                  <a:lnTo>
                    <a:pt x="131445" y="509588"/>
                  </a:lnTo>
                  <a:cubicBezTo>
                    <a:pt x="147638" y="545783"/>
                    <a:pt x="169545" y="575310"/>
                    <a:pt x="196215" y="596265"/>
                  </a:cubicBezTo>
                  <a:cubicBezTo>
                    <a:pt x="230505" y="622935"/>
                    <a:pt x="272415" y="636270"/>
                    <a:pt x="320040" y="636270"/>
                  </a:cubicBezTo>
                  <a:cubicBezTo>
                    <a:pt x="393383" y="636270"/>
                    <a:pt x="460058" y="604838"/>
                    <a:pt x="508635" y="547688"/>
                  </a:cubicBezTo>
                  <a:cubicBezTo>
                    <a:pt x="558165" y="489585"/>
                    <a:pt x="584835" y="407670"/>
                    <a:pt x="584835" y="317183"/>
                  </a:cubicBezTo>
                  <a:cubicBezTo>
                    <a:pt x="584835" y="227648"/>
                    <a:pt x="557213" y="145733"/>
                    <a:pt x="508635" y="88583"/>
                  </a:cubicBezTo>
                  <a:cubicBezTo>
                    <a:pt x="460058" y="32385"/>
                    <a:pt x="390525" y="0"/>
                    <a:pt x="314325" y="0"/>
                  </a:cubicBezTo>
                  <a:close/>
                  <a:moveTo>
                    <a:pt x="291465" y="515303"/>
                  </a:moveTo>
                  <a:cubicBezTo>
                    <a:pt x="242888" y="515303"/>
                    <a:pt x="200978" y="495300"/>
                    <a:pt x="172403" y="457200"/>
                  </a:cubicBezTo>
                  <a:cubicBezTo>
                    <a:pt x="145733" y="421958"/>
                    <a:pt x="130493" y="373380"/>
                    <a:pt x="130493" y="320040"/>
                  </a:cubicBezTo>
                  <a:cubicBezTo>
                    <a:pt x="130493" y="265748"/>
                    <a:pt x="145733" y="216217"/>
                    <a:pt x="174308" y="180023"/>
                  </a:cubicBezTo>
                  <a:cubicBezTo>
                    <a:pt x="203835" y="141923"/>
                    <a:pt x="245745" y="121920"/>
                    <a:pt x="295275" y="121920"/>
                  </a:cubicBezTo>
                  <a:cubicBezTo>
                    <a:pt x="340995" y="121920"/>
                    <a:pt x="381000" y="140970"/>
                    <a:pt x="409575" y="177165"/>
                  </a:cubicBezTo>
                  <a:cubicBezTo>
                    <a:pt x="438150" y="213360"/>
                    <a:pt x="453390" y="262890"/>
                    <a:pt x="453390" y="320992"/>
                  </a:cubicBezTo>
                  <a:cubicBezTo>
                    <a:pt x="452438" y="437198"/>
                    <a:pt x="387668" y="515303"/>
                    <a:pt x="291465" y="515303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4" name="Forma libre 23">
              <a:extLst>
                <a:ext uri="{FF2B5EF4-FFF2-40B4-BE49-F238E27FC236}">
                  <a16:creationId xmlns:a16="http://schemas.microsoft.com/office/drawing/2014/main" id="{46816008-56CC-900C-DEA1-43F20C2BC539}"/>
                </a:ext>
              </a:extLst>
            </p:cNvPr>
            <p:cNvSpPr/>
            <p:nvPr/>
          </p:nvSpPr>
          <p:spPr>
            <a:xfrm>
              <a:off x="5178742" y="3127057"/>
              <a:ext cx="320992" cy="603884"/>
            </a:xfrm>
            <a:custGeom>
              <a:avLst/>
              <a:gdLst>
                <a:gd name="connsiteX0" fmla="*/ 120967 w 320992"/>
                <a:gd name="connsiteY0" fmla="*/ 109538 h 603884"/>
                <a:gd name="connsiteX1" fmla="*/ 117158 w 320992"/>
                <a:gd name="connsiteY1" fmla="*/ 109538 h 603884"/>
                <a:gd name="connsiteX2" fmla="*/ 109538 w 320992"/>
                <a:gd name="connsiteY2" fmla="*/ 952 h 603884"/>
                <a:gd name="connsiteX3" fmla="*/ 0 w 320992"/>
                <a:gd name="connsiteY3" fmla="*/ 952 h 603884"/>
                <a:gd name="connsiteX4" fmla="*/ 0 w 320992"/>
                <a:gd name="connsiteY4" fmla="*/ 603885 h 603884"/>
                <a:gd name="connsiteX5" fmla="*/ 130492 w 320992"/>
                <a:gd name="connsiteY5" fmla="*/ 603885 h 603884"/>
                <a:gd name="connsiteX6" fmla="*/ 130492 w 320992"/>
                <a:gd name="connsiteY6" fmla="*/ 255270 h 603884"/>
                <a:gd name="connsiteX7" fmla="*/ 237173 w 320992"/>
                <a:gd name="connsiteY7" fmla="*/ 141922 h 603884"/>
                <a:gd name="connsiteX8" fmla="*/ 320992 w 320992"/>
                <a:gd name="connsiteY8" fmla="*/ 141922 h 603884"/>
                <a:gd name="connsiteX9" fmla="*/ 320992 w 320992"/>
                <a:gd name="connsiteY9" fmla="*/ 0 h 603884"/>
                <a:gd name="connsiteX10" fmla="*/ 279083 w 320992"/>
                <a:gd name="connsiteY10" fmla="*/ 0 h 603884"/>
                <a:gd name="connsiteX11" fmla="*/ 120967 w 320992"/>
                <a:gd name="connsiteY11" fmla="*/ 109538 h 60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0992" h="603884">
                  <a:moveTo>
                    <a:pt x="120967" y="109538"/>
                  </a:moveTo>
                  <a:lnTo>
                    <a:pt x="117158" y="109538"/>
                  </a:lnTo>
                  <a:lnTo>
                    <a:pt x="109538" y="952"/>
                  </a:lnTo>
                  <a:lnTo>
                    <a:pt x="0" y="952"/>
                  </a:lnTo>
                  <a:lnTo>
                    <a:pt x="0" y="603885"/>
                  </a:lnTo>
                  <a:lnTo>
                    <a:pt x="130492" y="603885"/>
                  </a:lnTo>
                  <a:lnTo>
                    <a:pt x="130492" y="255270"/>
                  </a:lnTo>
                  <a:cubicBezTo>
                    <a:pt x="130492" y="176213"/>
                    <a:pt x="162878" y="141922"/>
                    <a:pt x="237173" y="141922"/>
                  </a:cubicBezTo>
                  <a:lnTo>
                    <a:pt x="320992" y="141922"/>
                  </a:lnTo>
                  <a:lnTo>
                    <a:pt x="320992" y="0"/>
                  </a:lnTo>
                  <a:lnTo>
                    <a:pt x="279083" y="0"/>
                  </a:lnTo>
                  <a:cubicBezTo>
                    <a:pt x="195263" y="0"/>
                    <a:pt x="142875" y="36195"/>
                    <a:pt x="120967" y="10953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5" name="Forma libre 24">
              <a:extLst>
                <a:ext uri="{FF2B5EF4-FFF2-40B4-BE49-F238E27FC236}">
                  <a16:creationId xmlns:a16="http://schemas.microsoft.com/office/drawing/2014/main" id="{10CD0027-2EAD-3EB5-C176-5FDDFF31C557}"/>
                </a:ext>
              </a:extLst>
            </p:cNvPr>
            <p:cNvSpPr/>
            <p:nvPr/>
          </p:nvSpPr>
          <p:spPr>
            <a:xfrm>
              <a:off x="5528309" y="3108960"/>
              <a:ext cx="519112" cy="635317"/>
            </a:xfrm>
            <a:custGeom>
              <a:avLst/>
              <a:gdLst>
                <a:gd name="connsiteX0" fmla="*/ 263843 w 519112"/>
                <a:gd name="connsiteY0" fmla="*/ 102870 h 635317"/>
                <a:gd name="connsiteX1" fmla="*/ 415290 w 519112"/>
                <a:gd name="connsiteY1" fmla="*/ 206692 h 635317"/>
                <a:gd name="connsiteX2" fmla="*/ 417195 w 519112"/>
                <a:gd name="connsiteY2" fmla="*/ 211455 h 635317"/>
                <a:gd name="connsiteX3" fmla="*/ 519113 w 519112"/>
                <a:gd name="connsiteY3" fmla="*/ 173355 h 635317"/>
                <a:gd name="connsiteX4" fmla="*/ 517208 w 519112"/>
                <a:gd name="connsiteY4" fmla="*/ 168592 h 635317"/>
                <a:gd name="connsiteX5" fmla="*/ 421005 w 519112"/>
                <a:gd name="connsiteY5" fmla="*/ 43815 h 635317"/>
                <a:gd name="connsiteX6" fmla="*/ 266700 w 519112"/>
                <a:gd name="connsiteY6" fmla="*/ 0 h 635317"/>
                <a:gd name="connsiteX7" fmla="*/ 118110 w 519112"/>
                <a:gd name="connsiteY7" fmla="*/ 49530 h 635317"/>
                <a:gd name="connsiteX8" fmla="*/ 49530 w 519112"/>
                <a:gd name="connsiteY8" fmla="*/ 186690 h 635317"/>
                <a:gd name="connsiteX9" fmla="*/ 104775 w 519112"/>
                <a:gd name="connsiteY9" fmla="*/ 313373 h 635317"/>
                <a:gd name="connsiteX10" fmla="*/ 239078 w 519112"/>
                <a:gd name="connsiteY10" fmla="*/ 377190 h 635317"/>
                <a:gd name="connsiteX11" fmla="*/ 252413 w 519112"/>
                <a:gd name="connsiteY11" fmla="*/ 380048 h 635317"/>
                <a:gd name="connsiteX12" fmla="*/ 347663 w 519112"/>
                <a:gd name="connsiteY12" fmla="*/ 407670 h 635317"/>
                <a:gd name="connsiteX13" fmla="*/ 385763 w 519112"/>
                <a:gd name="connsiteY13" fmla="*/ 461010 h 635317"/>
                <a:gd name="connsiteX14" fmla="*/ 274320 w 519112"/>
                <a:gd name="connsiteY14" fmla="*/ 528638 h 635317"/>
                <a:gd name="connsiteX15" fmla="*/ 97155 w 519112"/>
                <a:gd name="connsiteY15" fmla="*/ 426720 h 635317"/>
                <a:gd name="connsiteX16" fmla="*/ 94298 w 519112"/>
                <a:gd name="connsiteY16" fmla="*/ 421957 h 635317"/>
                <a:gd name="connsiteX17" fmla="*/ 0 w 519112"/>
                <a:gd name="connsiteY17" fmla="*/ 473392 h 635317"/>
                <a:gd name="connsiteX18" fmla="*/ 1905 w 519112"/>
                <a:gd name="connsiteY18" fmla="*/ 478155 h 635317"/>
                <a:gd name="connsiteX19" fmla="*/ 107633 w 519112"/>
                <a:gd name="connsiteY19" fmla="*/ 593407 h 635317"/>
                <a:gd name="connsiteX20" fmla="*/ 273368 w 519112"/>
                <a:gd name="connsiteY20" fmla="*/ 635318 h 635317"/>
                <a:gd name="connsiteX21" fmla="*/ 441960 w 519112"/>
                <a:gd name="connsiteY21" fmla="*/ 589598 h 635317"/>
                <a:gd name="connsiteX22" fmla="*/ 515303 w 519112"/>
                <a:gd name="connsiteY22" fmla="*/ 457200 h 635317"/>
                <a:gd name="connsiteX23" fmla="*/ 450533 w 519112"/>
                <a:gd name="connsiteY23" fmla="*/ 334328 h 635317"/>
                <a:gd name="connsiteX24" fmla="*/ 310515 w 519112"/>
                <a:gd name="connsiteY24" fmla="*/ 278130 h 635317"/>
                <a:gd name="connsiteX25" fmla="*/ 166688 w 519112"/>
                <a:gd name="connsiteY25" fmla="*/ 179070 h 635317"/>
                <a:gd name="connsiteX26" fmla="*/ 263843 w 519112"/>
                <a:gd name="connsiteY26" fmla="*/ 102870 h 63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9112" h="635317">
                  <a:moveTo>
                    <a:pt x="263843" y="102870"/>
                  </a:moveTo>
                  <a:cubicBezTo>
                    <a:pt x="335280" y="102870"/>
                    <a:pt x="390525" y="140970"/>
                    <a:pt x="415290" y="206692"/>
                  </a:cubicBezTo>
                  <a:lnTo>
                    <a:pt x="417195" y="211455"/>
                  </a:lnTo>
                  <a:lnTo>
                    <a:pt x="519113" y="173355"/>
                  </a:lnTo>
                  <a:lnTo>
                    <a:pt x="517208" y="168592"/>
                  </a:lnTo>
                  <a:cubicBezTo>
                    <a:pt x="495300" y="115252"/>
                    <a:pt x="462915" y="73342"/>
                    <a:pt x="421005" y="43815"/>
                  </a:cubicBezTo>
                  <a:cubicBezTo>
                    <a:pt x="378143" y="14288"/>
                    <a:pt x="325755" y="0"/>
                    <a:pt x="266700" y="0"/>
                  </a:cubicBezTo>
                  <a:cubicBezTo>
                    <a:pt x="212408" y="0"/>
                    <a:pt x="158115" y="18098"/>
                    <a:pt x="118110" y="49530"/>
                  </a:cubicBezTo>
                  <a:cubicBezTo>
                    <a:pt x="74295" y="83820"/>
                    <a:pt x="49530" y="133350"/>
                    <a:pt x="49530" y="186690"/>
                  </a:cubicBezTo>
                  <a:cubicBezTo>
                    <a:pt x="49530" y="238125"/>
                    <a:pt x="68580" y="280988"/>
                    <a:pt x="104775" y="313373"/>
                  </a:cubicBezTo>
                  <a:cubicBezTo>
                    <a:pt x="136208" y="340995"/>
                    <a:pt x="180022" y="361950"/>
                    <a:pt x="239078" y="377190"/>
                  </a:cubicBezTo>
                  <a:cubicBezTo>
                    <a:pt x="243840" y="378142"/>
                    <a:pt x="247650" y="379095"/>
                    <a:pt x="252413" y="380048"/>
                  </a:cubicBezTo>
                  <a:cubicBezTo>
                    <a:pt x="288608" y="387667"/>
                    <a:pt x="322897" y="395288"/>
                    <a:pt x="347663" y="407670"/>
                  </a:cubicBezTo>
                  <a:cubicBezTo>
                    <a:pt x="373380" y="421005"/>
                    <a:pt x="385763" y="437198"/>
                    <a:pt x="385763" y="461010"/>
                  </a:cubicBezTo>
                  <a:cubicBezTo>
                    <a:pt x="385763" y="507682"/>
                    <a:pt x="329565" y="528638"/>
                    <a:pt x="274320" y="528638"/>
                  </a:cubicBezTo>
                  <a:cubicBezTo>
                    <a:pt x="200978" y="528638"/>
                    <a:pt x="133350" y="489585"/>
                    <a:pt x="97155" y="426720"/>
                  </a:cubicBezTo>
                  <a:lnTo>
                    <a:pt x="94298" y="421957"/>
                  </a:lnTo>
                  <a:lnTo>
                    <a:pt x="0" y="473392"/>
                  </a:lnTo>
                  <a:lnTo>
                    <a:pt x="1905" y="478155"/>
                  </a:lnTo>
                  <a:cubicBezTo>
                    <a:pt x="23813" y="525780"/>
                    <a:pt x="60960" y="565785"/>
                    <a:pt x="107633" y="593407"/>
                  </a:cubicBezTo>
                  <a:cubicBezTo>
                    <a:pt x="155258" y="621030"/>
                    <a:pt x="212408" y="635318"/>
                    <a:pt x="273368" y="635318"/>
                  </a:cubicBezTo>
                  <a:cubicBezTo>
                    <a:pt x="339090" y="635318"/>
                    <a:pt x="398145" y="619125"/>
                    <a:pt x="441960" y="589598"/>
                  </a:cubicBezTo>
                  <a:cubicBezTo>
                    <a:pt x="489585" y="557213"/>
                    <a:pt x="515303" y="511492"/>
                    <a:pt x="515303" y="457200"/>
                  </a:cubicBezTo>
                  <a:cubicBezTo>
                    <a:pt x="516255" y="405765"/>
                    <a:pt x="494347" y="364807"/>
                    <a:pt x="450533" y="334328"/>
                  </a:cubicBezTo>
                  <a:cubicBezTo>
                    <a:pt x="409575" y="305753"/>
                    <a:pt x="354330" y="288607"/>
                    <a:pt x="310515" y="278130"/>
                  </a:cubicBezTo>
                  <a:cubicBezTo>
                    <a:pt x="242888" y="259080"/>
                    <a:pt x="166688" y="238125"/>
                    <a:pt x="166688" y="179070"/>
                  </a:cubicBezTo>
                  <a:cubicBezTo>
                    <a:pt x="168593" y="141923"/>
                    <a:pt x="203835" y="102870"/>
                    <a:pt x="263843" y="10287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7" name="Forma libre 26">
              <a:extLst>
                <a:ext uri="{FF2B5EF4-FFF2-40B4-BE49-F238E27FC236}">
                  <a16:creationId xmlns:a16="http://schemas.microsoft.com/office/drawing/2014/main" id="{0BBB365B-F940-E69D-6F3C-80F4A1377D0B}"/>
                </a:ext>
              </a:extLst>
            </p:cNvPr>
            <p:cNvSpPr/>
            <p:nvPr/>
          </p:nvSpPr>
          <p:spPr>
            <a:xfrm>
              <a:off x="6831330" y="3111817"/>
              <a:ext cx="528637" cy="620077"/>
            </a:xfrm>
            <a:custGeom>
              <a:avLst/>
              <a:gdLst>
                <a:gd name="connsiteX0" fmla="*/ 325755 w 528637"/>
                <a:gd name="connsiteY0" fmla="*/ 0 h 620077"/>
                <a:gd name="connsiteX1" fmla="*/ 201930 w 528637"/>
                <a:gd name="connsiteY1" fmla="*/ 39053 h 620077"/>
                <a:gd name="connsiteX2" fmla="*/ 126682 w 528637"/>
                <a:gd name="connsiteY2" fmla="*/ 130493 h 620077"/>
                <a:gd name="connsiteX3" fmla="*/ 120967 w 528637"/>
                <a:gd name="connsiteY3" fmla="*/ 130493 h 620077"/>
                <a:gd name="connsiteX4" fmla="*/ 120967 w 528637"/>
                <a:gd name="connsiteY4" fmla="*/ 16193 h 620077"/>
                <a:gd name="connsiteX5" fmla="*/ 0 w 528637"/>
                <a:gd name="connsiteY5" fmla="*/ 16193 h 620077"/>
                <a:gd name="connsiteX6" fmla="*/ 0 w 528637"/>
                <a:gd name="connsiteY6" fmla="*/ 619125 h 620077"/>
                <a:gd name="connsiteX7" fmla="*/ 131445 w 528637"/>
                <a:gd name="connsiteY7" fmla="*/ 619125 h 620077"/>
                <a:gd name="connsiteX8" fmla="*/ 131445 w 528637"/>
                <a:gd name="connsiteY8" fmla="*/ 282893 h 620077"/>
                <a:gd name="connsiteX9" fmla="*/ 166688 w 528637"/>
                <a:gd name="connsiteY9" fmla="*/ 179070 h 620077"/>
                <a:gd name="connsiteX10" fmla="*/ 282892 w 528637"/>
                <a:gd name="connsiteY10" fmla="*/ 114300 h 620077"/>
                <a:gd name="connsiteX11" fmla="*/ 371475 w 528637"/>
                <a:gd name="connsiteY11" fmla="*/ 150495 h 620077"/>
                <a:gd name="connsiteX12" fmla="*/ 398145 w 528637"/>
                <a:gd name="connsiteY12" fmla="*/ 258128 h 620077"/>
                <a:gd name="connsiteX13" fmla="*/ 398145 w 528637"/>
                <a:gd name="connsiteY13" fmla="*/ 620078 h 620077"/>
                <a:gd name="connsiteX14" fmla="*/ 528638 w 528637"/>
                <a:gd name="connsiteY14" fmla="*/ 620078 h 620077"/>
                <a:gd name="connsiteX15" fmla="*/ 528638 w 528637"/>
                <a:gd name="connsiteY15" fmla="*/ 240983 h 620077"/>
                <a:gd name="connsiteX16" fmla="*/ 477202 w 528637"/>
                <a:gd name="connsiteY16" fmla="*/ 64770 h 620077"/>
                <a:gd name="connsiteX17" fmla="*/ 325755 w 528637"/>
                <a:gd name="connsiteY17" fmla="*/ 0 h 620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28637" h="620077">
                  <a:moveTo>
                    <a:pt x="325755" y="0"/>
                  </a:moveTo>
                  <a:cubicBezTo>
                    <a:pt x="280035" y="0"/>
                    <a:pt x="237172" y="13335"/>
                    <a:pt x="201930" y="39053"/>
                  </a:cubicBezTo>
                  <a:cubicBezTo>
                    <a:pt x="169545" y="61913"/>
                    <a:pt x="143827" y="93345"/>
                    <a:pt x="126682" y="130493"/>
                  </a:cubicBezTo>
                  <a:lnTo>
                    <a:pt x="120967" y="130493"/>
                  </a:lnTo>
                  <a:lnTo>
                    <a:pt x="120967" y="16193"/>
                  </a:lnTo>
                  <a:lnTo>
                    <a:pt x="0" y="16193"/>
                  </a:lnTo>
                  <a:lnTo>
                    <a:pt x="0" y="619125"/>
                  </a:lnTo>
                  <a:lnTo>
                    <a:pt x="131445" y="619125"/>
                  </a:lnTo>
                  <a:lnTo>
                    <a:pt x="131445" y="282893"/>
                  </a:lnTo>
                  <a:cubicBezTo>
                    <a:pt x="131445" y="257175"/>
                    <a:pt x="141922" y="215265"/>
                    <a:pt x="166688" y="179070"/>
                  </a:cubicBezTo>
                  <a:cubicBezTo>
                    <a:pt x="186690" y="149543"/>
                    <a:pt x="222885" y="114300"/>
                    <a:pt x="282892" y="114300"/>
                  </a:cubicBezTo>
                  <a:cubicBezTo>
                    <a:pt x="323850" y="114300"/>
                    <a:pt x="352425" y="125730"/>
                    <a:pt x="371475" y="150495"/>
                  </a:cubicBezTo>
                  <a:cubicBezTo>
                    <a:pt x="389572" y="174308"/>
                    <a:pt x="398145" y="208598"/>
                    <a:pt x="398145" y="258128"/>
                  </a:cubicBezTo>
                  <a:lnTo>
                    <a:pt x="398145" y="620078"/>
                  </a:lnTo>
                  <a:lnTo>
                    <a:pt x="528638" y="620078"/>
                  </a:lnTo>
                  <a:lnTo>
                    <a:pt x="528638" y="240983"/>
                  </a:lnTo>
                  <a:cubicBezTo>
                    <a:pt x="528638" y="165735"/>
                    <a:pt x="511492" y="106680"/>
                    <a:pt x="477202" y="64770"/>
                  </a:cubicBezTo>
                  <a:cubicBezTo>
                    <a:pt x="442913" y="21908"/>
                    <a:pt x="391477" y="0"/>
                    <a:pt x="325755" y="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8" name="Forma libre 27">
              <a:extLst>
                <a:ext uri="{FF2B5EF4-FFF2-40B4-BE49-F238E27FC236}">
                  <a16:creationId xmlns:a16="http://schemas.microsoft.com/office/drawing/2014/main" id="{204593BB-DD7B-ACB0-96E9-FD00CCAEF815}"/>
                </a:ext>
              </a:extLst>
            </p:cNvPr>
            <p:cNvSpPr/>
            <p:nvPr/>
          </p:nvSpPr>
          <p:spPr>
            <a:xfrm>
              <a:off x="7456169" y="3110864"/>
              <a:ext cx="580072" cy="634364"/>
            </a:xfrm>
            <a:custGeom>
              <a:avLst/>
              <a:gdLst>
                <a:gd name="connsiteX0" fmla="*/ 519113 w 580072"/>
                <a:gd name="connsiteY0" fmla="*/ 501015 h 634364"/>
                <a:gd name="connsiteX1" fmla="*/ 519113 w 580072"/>
                <a:gd name="connsiteY1" fmla="*/ 229552 h 634364"/>
                <a:gd name="connsiteX2" fmla="*/ 457200 w 580072"/>
                <a:gd name="connsiteY2" fmla="*/ 64770 h 634364"/>
                <a:gd name="connsiteX3" fmla="*/ 281940 w 580072"/>
                <a:gd name="connsiteY3" fmla="*/ 0 h 634364"/>
                <a:gd name="connsiteX4" fmla="*/ 5715 w 580072"/>
                <a:gd name="connsiteY4" fmla="*/ 180975 h 634364"/>
                <a:gd name="connsiteX5" fmla="*/ 3810 w 580072"/>
                <a:gd name="connsiteY5" fmla="*/ 185738 h 634364"/>
                <a:gd name="connsiteX6" fmla="*/ 117158 w 580072"/>
                <a:gd name="connsiteY6" fmla="*/ 239077 h 634364"/>
                <a:gd name="connsiteX7" fmla="*/ 119063 w 580072"/>
                <a:gd name="connsiteY7" fmla="*/ 234315 h 634364"/>
                <a:gd name="connsiteX8" fmla="*/ 270510 w 580072"/>
                <a:gd name="connsiteY8" fmla="*/ 121920 h 634364"/>
                <a:gd name="connsiteX9" fmla="*/ 387668 w 580072"/>
                <a:gd name="connsiteY9" fmla="*/ 225743 h 634364"/>
                <a:gd name="connsiteX10" fmla="*/ 387668 w 580072"/>
                <a:gd name="connsiteY10" fmla="*/ 268605 h 634364"/>
                <a:gd name="connsiteX11" fmla="*/ 249555 w 580072"/>
                <a:gd name="connsiteY11" fmla="*/ 268605 h 634364"/>
                <a:gd name="connsiteX12" fmla="*/ 0 w 580072"/>
                <a:gd name="connsiteY12" fmla="*/ 461963 h 634364"/>
                <a:gd name="connsiteX13" fmla="*/ 56198 w 580072"/>
                <a:gd name="connsiteY13" fmla="*/ 588645 h 634364"/>
                <a:gd name="connsiteX14" fmla="*/ 191453 w 580072"/>
                <a:gd name="connsiteY14" fmla="*/ 634365 h 634364"/>
                <a:gd name="connsiteX15" fmla="*/ 324803 w 580072"/>
                <a:gd name="connsiteY15" fmla="*/ 593407 h 634364"/>
                <a:gd name="connsiteX16" fmla="*/ 406718 w 580072"/>
                <a:gd name="connsiteY16" fmla="*/ 495300 h 634364"/>
                <a:gd name="connsiteX17" fmla="*/ 411480 w 580072"/>
                <a:gd name="connsiteY17" fmla="*/ 495300 h 634364"/>
                <a:gd name="connsiteX18" fmla="*/ 410528 w 580072"/>
                <a:gd name="connsiteY18" fmla="*/ 527685 h 634364"/>
                <a:gd name="connsiteX19" fmla="*/ 495300 w 580072"/>
                <a:gd name="connsiteY19" fmla="*/ 619125 h 634364"/>
                <a:gd name="connsiteX20" fmla="*/ 580073 w 580072"/>
                <a:gd name="connsiteY20" fmla="*/ 619125 h 634364"/>
                <a:gd name="connsiteX21" fmla="*/ 580073 w 580072"/>
                <a:gd name="connsiteY21" fmla="*/ 516255 h 634364"/>
                <a:gd name="connsiteX22" fmla="*/ 529590 w 580072"/>
                <a:gd name="connsiteY22" fmla="*/ 516255 h 634364"/>
                <a:gd name="connsiteX23" fmla="*/ 519113 w 580072"/>
                <a:gd name="connsiteY23" fmla="*/ 501015 h 634364"/>
                <a:gd name="connsiteX24" fmla="*/ 325755 w 580072"/>
                <a:gd name="connsiteY24" fmla="*/ 476250 h 634364"/>
                <a:gd name="connsiteX25" fmla="*/ 227648 w 580072"/>
                <a:gd name="connsiteY25" fmla="*/ 517208 h 634364"/>
                <a:gd name="connsiteX26" fmla="*/ 160973 w 580072"/>
                <a:gd name="connsiteY26" fmla="*/ 500063 h 634364"/>
                <a:gd name="connsiteX27" fmla="*/ 134303 w 580072"/>
                <a:gd name="connsiteY27" fmla="*/ 453390 h 634364"/>
                <a:gd name="connsiteX28" fmla="*/ 180023 w 580072"/>
                <a:gd name="connsiteY28" fmla="*/ 395288 h 634364"/>
                <a:gd name="connsiteX29" fmla="*/ 292418 w 580072"/>
                <a:gd name="connsiteY29" fmla="*/ 377190 h 634364"/>
                <a:gd name="connsiteX30" fmla="*/ 388620 w 580072"/>
                <a:gd name="connsiteY30" fmla="*/ 377190 h 634364"/>
                <a:gd name="connsiteX31" fmla="*/ 325755 w 580072"/>
                <a:gd name="connsiteY31" fmla="*/ 476250 h 634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580072" h="634364">
                  <a:moveTo>
                    <a:pt x="519113" y="501015"/>
                  </a:moveTo>
                  <a:lnTo>
                    <a:pt x="519113" y="229552"/>
                  </a:lnTo>
                  <a:cubicBezTo>
                    <a:pt x="519113" y="162877"/>
                    <a:pt x="498158" y="105727"/>
                    <a:pt x="457200" y="64770"/>
                  </a:cubicBezTo>
                  <a:cubicBezTo>
                    <a:pt x="415290" y="22860"/>
                    <a:pt x="355283" y="0"/>
                    <a:pt x="281940" y="0"/>
                  </a:cubicBezTo>
                  <a:cubicBezTo>
                    <a:pt x="151448" y="0"/>
                    <a:pt x="60960" y="59055"/>
                    <a:pt x="5715" y="180975"/>
                  </a:cubicBezTo>
                  <a:lnTo>
                    <a:pt x="3810" y="185738"/>
                  </a:lnTo>
                  <a:lnTo>
                    <a:pt x="117158" y="239077"/>
                  </a:lnTo>
                  <a:lnTo>
                    <a:pt x="119063" y="234315"/>
                  </a:lnTo>
                  <a:cubicBezTo>
                    <a:pt x="150495" y="167640"/>
                    <a:pt x="211455" y="121920"/>
                    <a:pt x="270510" y="121920"/>
                  </a:cubicBezTo>
                  <a:cubicBezTo>
                    <a:pt x="337185" y="121920"/>
                    <a:pt x="387668" y="166688"/>
                    <a:pt x="387668" y="225743"/>
                  </a:cubicBezTo>
                  <a:lnTo>
                    <a:pt x="387668" y="268605"/>
                  </a:lnTo>
                  <a:lnTo>
                    <a:pt x="249555" y="268605"/>
                  </a:lnTo>
                  <a:cubicBezTo>
                    <a:pt x="95250" y="268605"/>
                    <a:pt x="0" y="342900"/>
                    <a:pt x="0" y="461963"/>
                  </a:cubicBezTo>
                  <a:cubicBezTo>
                    <a:pt x="0" y="513398"/>
                    <a:pt x="19050" y="558165"/>
                    <a:pt x="56198" y="588645"/>
                  </a:cubicBezTo>
                  <a:cubicBezTo>
                    <a:pt x="90488" y="618173"/>
                    <a:pt x="138113" y="634365"/>
                    <a:pt x="191453" y="634365"/>
                  </a:cubicBezTo>
                  <a:cubicBezTo>
                    <a:pt x="240030" y="634365"/>
                    <a:pt x="286703" y="620078"/>
                    <a:pt x="324803" y="593407"/>
                  </a:cubicBezTo>
                  <a:cubicBezTo>
                    <a:pt x="360045" y="569595"/>
                    <a:pt x="387668" y="535305"/>
                    <a:pt x="406718" y="495300"/>
                  </a:cubicBezTo>
                  <a:lnTo>
                    <a:pt x="411480" y="495300"/>
                  </a:lnTo>
                  <a:lnTo>
                    <a:pt x="410528" y="527685"/>
                  </a:lnTo>
                  <a:cubicBezTo>
                    <a:pt x="410528" y="587693"/>
                    <a:pt x="440055" y="619125"/>
                    <a:pt x="495300" y="619125"/>
                  </a:cubicBezTo>
                  <a:lnTo>
                    <a:pt x="580073" y="619125"/>
                  </a:lnTo>
                  <a:lnTo>
                    <a:pt x="580073" y="516255"/>
                  </a:lnTo>
                  <a:lnTo>
                    <a:pt x="529590" y="516255"/>
                  </a:lnTo>
                  <a:cubicBezTo>
                    <a:pt x="521018" y="517208"/>
                    <a:pt x="519113" y="508635"/>
                    <a:pt x="519113" y="501015"/>
                  </a:cubicBezTo>
                  <a:close/>
                  <a:moveTo>
                    <a:pt x="325755" y="476250"/>
                  </a:moveTo>
                  <a:cubicBezTo>
                    <a:pt x="294323" y="501015"/>
                    <a:pt x="255270" y="517208"/>
                    <a:pt x="227648" y="517208"/>
                  </a:cubicBezTo>
                  <a:cubicBezTo>
                    <a:pt x="201930" y="517208"/>
                    <a:pt x="178118" y="511493"/>
                    <a:pt x="160973" y="500063"/>
                  </a:cubicBezTo>
                  <a:cubicBezTo>
                    <a:pt x="142875" y="488633"/>
                    <a:pt x="134303" y="472440"/>
                    <a:pt x="134303" y="453390"/>
                  </a:cubicBezTo>
                  <a:cubicBezTo>
                    <a:pt x="134303" y="427673"/>
                    <a:pt x="149543" y="408623"/>
                    <a:pt x="180023" y="395288"/>
                  </a:cubicBezTo>
                  <a:cubicBezTo>
                    <a:pt x="207645" y="382905"/>
                    <a:pt x="246698" y="377190"/>
                    <a:pt x="292418" y="377190"/>
                  </a:cubicBezTo>
                  <a:lnTo>
                    <a:pt x="388620" y="377190"/>
                  </a:lnTo>
                  <a:cubicBezTo>
                    <a:pt x="382905" y="413385"/>
                    <a:pt x="360998" y="448628"/>
                    <a:pt x="325755" y="476250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  <p:sp>
          <p:nvSpPr>
            <p:cNvPr id="29" name="Forma libre 28">
              <a:extLst>
                <a:ext uri="{FF2B5EF4-FFF2-40B4-BE49-F238E27FC236}">
                  <a16:creationId xmlns:a16="http://schemas.microsoft.com/office/drawing/2014/main" id="{0016B86B-6E7C-9C42-FE56-DFF2F32A985C}"/>
                </a:ext>
              </a:extLst>
            </p:cNvPr>
            <p:cNvSpPr/>
            <p:nvPr/>
          </p:nvSpPr>
          <p:spPr>
            <a:xfrm>
              <a:off x="8123872" y="2907982"/>
              <a:ext cx="233362" cy="823912"/>
            </a:xfrm>
            <a:custGeom>
              <a:avLst/>
              <a:gdLst>
                <a:gd name="connsiteX0" fmla="*/ 147638 w 233362"/>
                <a:gd name="connsiteY0" fmla="*/ 705803 h 823912"/>
                <a:gd name="connsiteX1" fmla="*/ 134302 w 233362"/>
                <a:gd name="connsiteY1" fmla="*/ 701993 h 823912"/>
                <a:gd name="connsiteX2" fmla="*/ 130492 w 233362"/>
                <a:gd name="connsiteY2" fmla="*/ 681990 h 823912"/>
                <a:gd name="connsiteX3" fmla="*/ 130492 w 233362"/>
                <a:gd name="connsiteY3" fmla="*/ 0 h 823912"/>
                <a:gd name="connsiteX4" fmla="*/ 0 w 233362"/>
                <a:gd name="connsiteY4" fmla="*/ 0 h 823912"/>
                <a:gd name="connsiteX5" fmla="*/ 0 w 233362"/>
                <a:gd name="connsiteY5" fmla="*/ 688658 h 823912"/>
                <a:gd name="connsiteX6" fmla="*/ 27622 w 233362"/>
                <a:gd name="connsiteY6" fmla="*/ 789623 h 823912"/>
                <a:gd name="connsiteX7" fmla="*/ 107632 w 233362"/>
                <a:gd name="connsiteY7" fmla="*/ 823913 h 823912"/>
                <a:gd name="connsiteX8" fmla="*/ 233363 w 233362"/>
                <a:gd name="connsiteY8" fmla="*/ 823913 h 823912"/>
                <a:gd name="connsiteX9" fmla="*/ 233363 w 233362"/>
                <a:gd name="connsiteY9" fmla="*/ 705803 h 823912"/>
                <a:gd name="connsiteX10" fmla="*/ 147638 w 233362"/>
                <a:gd name="connsiteY10" fmla="*/ 705803 h 823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362" h="823912">
                  <a:moveTo>
                    <a:pt x="147638" y="705803"/>
                  </a:moveTo>
                  <a:cubicBezTo>
                    <a:pt x="138113" y="705803"/>
                    <a:pt x="135255" y="703898"/>
                    <a:pt x="134302" y="701993"/>
                  </a:cubicBezTo>
                  <a:cubicBezTo>
                    <a:pt x="132397" y="699135"/>
                    <a:pt x="130492" y="692468"/>
                    <a:pt x="130492" y="681990"/>
                  </a:cubicBezTo>
                  <a:lnTo>
                    <a:pt x="130492" y="0"/>
                  </a:lnTo>
                  <a:lnTo>
                    <a:pt x="0" y="0"/>
                  </a:lnTo>
                  <a:lnTo>
                    <a:pt x="0" y="688658"/>
                  </a:lnTo>
                  <a:cubicBezTo>
                    <a:pt x="0" y="733425"/>
                    <a:pt x="9525" y="766763"/>
                    <a:pt x="27622" y="789623"/>
                  </a:cubicBezTo>
                  <a:cubicBezTo>
                    <a:pt x="45720" y="812483"/>
                    <a:pt x="72390" y="823913"/>
                    <a:pt x="107632" y="823913"/>
                  </a:cubicBezTo>
                  <a:lnTo>
                    <a:pt x="233363" y="823913"/>
                  </a:lnTo>
                  <a:lnTo>
                    <a:pt x="233363" y="705803"/>
                  </a:lnTo>
                  <a:lnTo>
                    <a:pt x="147638" y="70580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s-ES_tradnl" sz="1588">
                <a:solidFill>
                  <a:schemeClr val="bg1"/>
                </a:solidFill>
              </a:endParaRPr>
            </a:p>
          </p:txBody>
        </p:sp>
      </p:grpSp>
      <p:sp>
        <p:nvSpPr>
          <p:cNvPr id="40" name="Rectángulo redondeado 39">
            <a:extLst>
              <a:ext uri="{FF2B5EF4-FFF2-40B4-BE49-F238E27FC236}">
                <a16:creationId xmlns:a16="http://schemas.microsoft.com/office/drawing/2014/main" id="{9655DDA1-9423-D273-0DE1-170EA9E88AFB}"/>
              </a:ext>
            </a:extLst>
          </p:cNvPr>
          <p:cNvSpPr/>
          <p:nvPr/>
        </p:nvSpPr>
        <p:spPr>
          <a:xfrm>
            <a:off x="171000" y="161220"/>
            <a:ext cx="4118400" cy="6516000"/>
          </a:xfrm>
          <a:prstGeom prst="roundRect">
            <a:avLst>
              <a:gd name="adj" fmla="val 4389"/>
            </a:avLst>
          </a:prstGeom>
          <a:gradFill>
            <a:gsLst>
              <a:gs pos="0">
                <a:schemeClr val="bg2">
                  <a:alpha val="34828"/>
                </a:schemeClr>
              </a:gs>
              <a:gs pos="50000">
                <a:srgbClr val="00B7EB">
                  <a:alpha val="0"/>
                </a:srgbClr>
              </a:gs>
              <a:gs pos="100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ES_tradnl" sz="1067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D7AEA264-6D90-9F5E-06E2-0CA0A98E0158}"/>
              </a:ext>
            </a:extLst>
          </p:cNvPr>
          <p:cNvSpPr/>
          <p:nvPr/>
        </p:nvSpPr>
        <p:spPr>
          <a:xfrm>
            <a:off x="7558712" y="1238190"/>
            <a:ext cx="4934941" cy="478592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31100" spc="-9" dirty="0">
                <a:solidFill>
                  <a:srgbClr val="00B7EB">
                    <a:alpha val="5000"/>
                  </a:srgbClr>
                </a:solidFill>
                <a:latin typeface="Pulso Light" pitchFamily="2" charset="0"/>
                <a:ea typeface="Inter Light BETA" panose="020B0402030000000004" pitchFamily="34" charset="0"/>
              </a:rPr>
              <a:t>06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8ADC47F1-E4F2-0F0A-F781-1D2186D5BD4D}"/>
              </a:ext>
            </a:extLst>
          </p:cNvPr>
          <p:cNvSpPr/>
          <p:nvPr/>
        </p:nvSpPr>
        <p:spPr>
          <a:xfrm>
            <a:off x="5853648" y="3112439"/>
            <a:ext cx="2963183" cy="15358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Título de</a:t>
            </a:r>
            <a:b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</a:br>
            <a:r>
              <a:rPr lang="es-ES_tradnl" sz="5866" spc="-9" dirty="0">
                <a:solidFill>
                  <a:srgbClr val="00B7EB"/>
                </a:solidFill>
                <a:latin typeface="Pulso Light" pitchFamily="2" charset="0"/>
                <a:ea typeface="Inter Light BETA" panose="020B0402030000000004" pitchFamily="34" charset="0"/>
              </a:rPr>
              <a:t>sección</a:t>
            </a: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1D8E4C25-5A50-388D-03A3-E4D01894FC77}"/>
              </a:ext>
            </a:extLst>
          </p:cNvPr>
          <p:cNvGrpSpPr/>
          <p:nvPr/>
        </p:nvGrpSpPr>
        <p:grpSpPr>
          <a:xfrm>
            <a:off x="4799921" y="3354216"/>
            <a:ext cx="687002" cy="149569"/>
            <a:chOff x="5588723" y="3144791"/>
            <a:chExt cx="515318" cy="112191"/>
          </a:xfrm>
        </p:grpSpPr>
        <p:sp>
          <p:nvSpPr>
            <p:cNvPr id="6" name="Elipse 5">
              <a:extLst>
                <a:ext uri="{FF2B5EF4-FFF2-40B4-BE49-F238E27FC236}">
                  <a16:creationId xmlns:a16="http://schemas.microsoft.com/office/drawing/2014/main" id="{E640176A-9A64-EF52-64A4-DDAA251BD8D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88723" y="3190086"/>
              <a:ext cx="21600" cy="21600"/>
            </a:xfrm>
            <a:prstGeom prst="ellipse">
              <a:avLst/>
            </a:pr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58049" tIns="29024" rIns="58049" bIns="29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ES_tradnl" sz="933" dirty="0">
                <a:latin typeface="Pulso Light" pitchFamily="2" charset="0"/>
              </a:endParaRPr>
            </a:p>
          </p:txBody>
        </p:sp>
        <p:sp>
          <p:nvSpPr>
            <p:cNvPr id="7" name="Rectángulo 61">
              <a:extLst>
                <a:ext uri="{FF2B5EF4-FFF2-40B4-BE49-F238E27FC236}">
                  <a16:creationId xmlns:a16="http://schemas.microsoft.com/office/drawing/2014/main" id="{5EE1232F-3AAE-F53C-24BC-B23EFBD535A9}"/>
                </a:ext>
              </a:extLst>
            </p:cNvPr>
            <p:cNvSpPr/>
            <p:nvPr/>
          </p:nvSpPr>
          <p:spPr>
            <a:xfrm rot="2700000">
              <a:off x="5968614" y="3144791"/>
              <a:ext cx="112191" cy="112191"/>
            </a:xfrm>
            <a:custGeom>
              <a:avLst/>
              <a:gdLst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  <a:gd name="connsiteX3" fmla="*/ 0 w 450850"/>
                <a:gd name="connsiteY3" fmla="*/ 450850 h 450850"/>
                <a:gd name="connsiteX4" fmla="*/ 0 w 450850"/>
                <a:gd name="connsiteY4" fmla="*/ 0 h 450850"/>
                <a:gd name="connsiteX0" fmla="*/ 0 w 450850"/>
                <a:gd name="connsiteY0" fmla="*/ 450850 h 542290"/>
                <a:gd name="connsiteX1" fmla="*/ 0 w 450850"/>
                <a:gd name="connsiteY1" fmla="*/ 0 h 542290"/>
                <a:gd name="connsiteX2" fmla="*/ 450850 w 450850"/>
                <a:gd name="connsiteY2" fmla="*/ 0 h 542290"/>
                <a:gd name="connsiteX3" fmla="*/ 450850 w 450850"/>
                <a:gd name="connsiteY3" fmla="*/ 450850 h 542290"/>
                <a:gd name="connsiteX4" fmla="*/ 91440 w 450850"/>
                <a:gd name="connsiteY4" fmla="*/ 542290 h 542290"/>
                <a:gd name="connsiteX0" fmla="*/ 0 w 450850"/>
                <a:gd name="connsiteY0" fmla="*/ 0 h 542290"/>
                <a:gd name="connsiteX1" fmla="*/ 450850 w 450850"/>
                <a:gd name="connsiteY1" fmla="*/ 0 h 542290"/>
                <a:gd name="connsiteX2" fmla="*/ 450850 w 450850"/>
                <a:gd name="connsiteY2" fmla="*/ 450850 h 542290"/>
                <a:gd name="connsiteX3" fmla="*/ 91440 w 450850"/>
                <a:gd name="connsiteY3" fmla="*/ 542290 h 542290"/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850" h="450850">
                  <a:moveTo>
                    <a:pt x="0" y="0"/>
                  </a:moveTo>
                  <a:lnTo>
                    <a:pt x="450850" y="0"/>
                  </a:lnTo>
                  <a:lnTo>
                    <a:pt x="450850" y="450850"/>
                  </a:lnTo>
                </a:path>
              </a:pathLst>
            </a:custGeom>
            <a:noFill/>
            <a:ln w="19050" cap="rnd" cmpd="sng">
              <a:solidFill>
                <a:schemeClr val="bg2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>
                <a:spcBef>
                  <a:spcPts val="1333"/>
                </a:spcBef>
              </a:pPr>
              <a:endParaRPr lang="es-ES_tradnl" sz="1867" dirty="0">
                <a:solidFill>
                  <a:schemeClr val="tx1"/>
                </a:solidFill>
                <a:latin typeface="Pulso Light" pitchFamily="2" charset="0"/>
              </a:endParaRPr>
            </a:p>
          </p:txBody>
        </p: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EC214398-47F6-56C0-AE60-65C48AECA0F6}"/>
                </a:ext>
              </a:extLst>
            </p:cNvPr>
            <p:cNvCxnSpPr>
              <a:cxnSpLocks/>
            </p:cNvCxnSpPr>
            <p:nvPr/>
          </p:nvCxnSpPr>
          <p:spPr>
            <a:xfrm>
              <a:off x="5670299" y="3200886"/>
              <a:ext cx="433742" cy="0"/>
            </a:xfrm>
            <a:prstGeom prst="line">
              <a:avLst/>
            </a:prstGeom>
            <a:ln w="19050" cap="rnd">
              <a:solidFill>
                <a:schemeClr val="bg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42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7677FE-E7F1-E29B-BB09-484CD00019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redondeado 11">
            <a:extLst>
              <a:ext uri="{FF2B5EF4-FFF2-40B4-BE49-F238E27FC236}">
                <a16:creationId xmlns:a16="http://schemas.microsoft.com/office/drawing/2014/main" id="{8483231E-F79E-09F2-0856-A8C57439859A}"/>
              </a:ext>
            </a:extLst>
          </p:cNvPr>
          <p:cNvSpPr/>
          <p:nvPr/>
        </p:nvSpPr>
        <p:spPr>
          <a:xfrm>
            <a:off x="171000" y="171000"/>
            <a:ext cx="4118400" cy="6516000"/>
          </a:xfrm>
          <a:prstGeom prst="roundRect">
            <a:avLst>
              <a:gd name="adj" fmla="val 4389"/>
            </a:avLst>
          </a:prstGeom>
          <a:blipFill>
            <a:blip r:embed="rId2"/>
            <a:stretch>
              <a:fillRect/>
            </a:stretch>
          </a:blipFill>
          <a:ln>
            <a:noFill/>
          </a:ln>
          <a:effectLst>
            <a:outerShdw blurRad="38100" dist="38100" dir="3600000" algn="t" rotWithShape="0">
              <a:srgbClr val="030F1C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ES_tradnl" dirty="0"/>
          </a:p>
        </p:txBody>
      </p:sp>
      <p:sp>
        <p:nvSpPr>
          <p:cNvPr id="40" name="Rectángulo redondeado 39">
            <a:extLst>
              <a:ext uri="{FF2B5EF4-FFF2-40B4-BE49-F238E27FC236}">
                <a16:creationId xmlns:a16="http://schemas.microsoft.com/office/drawing/2014/main" id="{7A6DD764-2502-D666-DF40-676CD7C2309D}"/>
              </a:ext>
            </a:extLst>
          </p:cNvPr>
          <p:cNvSpPr/>
          <p:nvPr/>
        </p:nvSpPr>
        <p:spPr>
          <a:xfrm>
            <a:off x="171000" y="161220"/>
            <a:ext cx="4118400" cy="6516000"/>
          </a:xfrm>
          <a:prstGeom prst="roundRect">
            <a:avLst>
              <a:gd name="adj" fmla="val 4389"/>
            </a:avLst>
          </a:prstGeom>
          <a:gradFill>
            <a:gsLst>
              <a:gs pos="0">
                <a:schemeClr val="bg2">
                  <a:alpha val="34828"/>
                </a:schemeClr>
              </a:gs>
              <a:gs pos="50000">
                <a:srgbClr val="00B7EB">
                  <a:alpha val="0"/>
                </a:srgbClr>
              </a:gs>
              <a:gs pos="100000">
                <a:schemeClr val="bg2">
                  <a:alpha val="0"/>
                </a:schemeClr>
              </a:gs>
            </a:gsLst>
            <a:lin ang="5400000" scaled="1"/>
          </a:gradFill>
          <a:ln w="6350"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/>
                </a:gs>
              </a:gsLst>
              <a:lin ang="5400000" scaled="1"/>
            </a:gradFill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333"/>
              </a:spcBef>
            </a:pPr>
            <a:endParaRPr lang="es-ES_tradnl" sz="1067" b="1" dirty="0">
              <a:solidFill>
                <a:schemeClr val="tx1"/>
              </a:solidFill>
              <a:latin typeface="+mj-lt"/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B0597D67-82FE-2909-5AF2-07C420517A44}"/>
              </a:ext>
            </a:extLst>
          </p:cNvPr>
          <p:cNvSpPr/>
          <p:nvPr/>
        </p:nvSpPr>
        <p:spPr>
          <a:xfrm>
            <a:off x="7909769" y="1238190"/>
            <a:ext cx="4583884" cy="4785926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/>
            <a:r>
              <a:rPr lang="en-US" sz="31100" spc="-9" dirty="0">
                <a:solidFill>
                  <a:srgbClr val="00B7EB">
                    <a:alpha val="5000"/>
                  </a:srgbClr>
                </a:solidFill>
                <a:latin typeface="Pulso Light" pitchFamily="2" charset="0"/>
                <a:ea typeface="Inter Light BETA" panose="020B0402030000000004" pitchFamily="34" charset="0"/>
              </a:rPr>
              <a:t>07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7268DB1F-8D29-542E-7180-2B55061BE6F0}"/>
              </a:ext>
            </a:extLst>
          </p:cNvPr>
          <p:cNvSpPr/>
          <p:nvPr/>
        </p:nvSpPr>
        <p:spPr>
          <a:xfrm>
            <a:off x="5853648" y="3112439"/>
            <a:ext cx="2963183" cy="153580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  <a:t>Título de</a:t>
            </a:r>
            <a:br>
              <a:rPr lang="es-ES_tradnl" sz="5866" spc="-9" dirty="0">
                <a:solidFill>
                  <a:schemeClr val="bg1"/>
                </a:solidFill>
                <a:latin typeface="Pulso Light" pitchFamily="2" charset="0"/>
                <a:ea typeface="Inter Light BETA" panose="020B0402030000000004" pitchFamily="34" charset="0"/>
              </a:rPr>
            </a:br>
            <a:r>
              <a:rPr lang="es-ES_tradnl" sz="5866" spc="-9" dirty="0">
                <a:solidFill>
                  <a:srgbClr val="00B7EB"/>
                </a:solidFill>
                <a:latin typeface="Pulso Light" pitchFamily="2" charset="0"/>
                <a:ea typeface="Inter Light BETA" panose="020B0402030000000004" pitchFamily="34" charset="0"/>
              </a:rPr>
              <a:t>sección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F2185771-DA5F-2955-AB8F-F1397A097C35}"/>
              </a:ext>
            </a:extLst>
          </p:cNvPr>
          <p:cNvGrpSpPr/>
          <p:nvPr/>
        </p:nvGrpSpPr>
        <p:grpSpPr>
          <a:xfrm>
            <a:off x="4799921" y="3354216"/>
            <a:ext cx="687002" cy="149569"/>
            <a:chOff x="5588723" y="3144791"/>
            <a:chExt cx="515318" cy="112191"/>
          </a:xfrm>
        </p:grpSpPr>
        <p:sp>
          <p:nvSpPr>
            <p:cNvPr id="5" name="Elipse 4">
              <a:extLst>
                <a:ext uri="{FF2B5EF4-FFF2-40B4-BE49-F238E27FC236}">
                  <a16:creationId xmlns:a16="http://schemas.microsoft.com/office/drawing/2014/main" id="{D31EDB3C-2E04-6095-F05E-55FFFA70734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588723" y="3190086"/>
              <a:ext cx="21600" cy="21600"/>
            </a:xfrm>
            <a:prstGeom prst="ellipse">
              <a:avLst/>
            </a:prstGeom>
            <a:solidFill>
              <a:schemeClr val="bg2"/>
            </a:solidFill>
            <a:ln w="9525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58049" tIns="29024" rIns="58049" bIns="29024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s-ES_tradnl" sz="933" dirty="0">
                <a:latin typeface="Pulso Light" pitchFamily="2" charset="0"/>
              </a:endParaRPr>
            </a:p>
          </p:txBody>
        </p:sp>
        <p:sp>
          <p:nvSpPr>
            <p:cNvPr id="6" name="Rectángulo 61">
              <a:extLst>
                <a:ext uri="{FF2B5EF4-FFF2-40B4-BE49-F238E27FC236}">
                  <a16:creationId xmlns:a16="http://schemas.microsoft.com/office/drawing/2014/main" id="{E1A6F315-FE55-B1BE-DCDC-23090FF338CF}"/>
                </a:ext>
              </a:extLst>
            </p:cNvPr>
            <p:cNvSpPr/>
            <p:nvPr/>
          </p:nvSpPr>
          <p:spPr>
            <a:xfrm rot="2700000">
              <a:off x="5968614" y="3144791"/>
              <a:ext cx="112191" cy="112191"/>
            </a:xfrm>
            <a:custGeom>
              <a:avLst/>
              <a:gdLst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  <a:gd name="connsiteX3" fmla="*/ 0 w 450850"/>
                <a:gd name="connsiteY3" fmla="*/ 450850 h 450850"/>
                <a:gd name="connsiteX4" fmla="*/ 0 w 450850"/>
                <a:gd name="connsiteY4" fmla="*/ 0 h 450850"/>
                <a:gd name="connsiteX0" fmla="*/ 0 w 450850"/>
                <a:gd name="connsiteY0" fmla="*/ 450850 h 542290"/>
                <a:gd name="connsiteX1" fmla="*/ 0 w 450850"/>
                <a:gd name="connsiteY1" fmla="*/ 0 h 542290"/>
                <a:gd name="connsiteX2" fmla="*/ 450850 w 450850"/>
                <a:gd name="connsiteY2" fmla="*/ 0 h 542290"/>
                <a:gd name="connsiteX3" fmla="*/ 450850 w 450850"/>
                <a:gd name="connsiteY3" fmla="*/ 450850 h 542290"/>
                <a:gd name="connsiteX4" fmla="*/ 91440 w 450850"/>
                <a:gd name="connsiteY4" fmla="*/ 542290 h 542290"/>
                <a:gd name="connsiteX0" fmla="*/ 0 w 450850"/>
                <a:gd name="connsiteY0" fmla="*/ 0 h 542290"/>
                <a:gd name="connsiteX1" fmla="*/ 450850 w 450850"/>
                <a:gd name="connsiteY1" fmla="*/ 0 h 542290"/>
                <a:gd name="connsiteX2" fmla="*/ 450850 w 450850"/>
                <a:gd name="connsiteY2" fmla="*/ 450850 h 542290"/>
                <a:gd name="connsiteX3" fmla="*/ 91440 w 450850"/>
                <a:gd name="connsiteY3" fmla="*/ 542290 h 542290"/>
                <a:gd name="connsiteX0" fmla="*/ 0 w 450850"/>
                <a:gd name="connsiteY0" fmla="*/ 0 h 450850"/>
                <a:gd name="connsiteX1" fmla="*/ 450850 w 450850"/>
                <a:gd name="connsiteY1" fmla="*/ 0 h 450850"/>
                <a:gd name="connsiteX2" fmla="*/ 450850 w 450850"/>
                <a:gd name="connsiteY2" fmla="*/ 450850 h 45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0850" h="450850">
                  <a:moveTo>
                    <a:pt x="0" y="0"/>
                  </a:moveTo>
                  <a:lnTo>
                    <a:pt x="450850" y="0"/>
                  </a:lnTo>
                  <a:lnTo>
                    <a:pt x="450850" y="450850"/>
                  </a:lnTo>
                </a:path>
              </a:pathLst>
            </a:custGeom>
            <a:noFill/>
            <a:ln w="19050" cap="rnd" cmpd="sng">
              <a:solidFill>
                <a:schemeClr val="bg2"/>
              </a:solidFill>
              <a:prstDash val="solid"/>
              <a:rou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noAutofit/>
            </a:bodyPr>
            <a:lstStyle/>
            <a:p>
              <a:pPr algn="ctr">
                <a:spcBef>
                  <a:spcPts val="1333"/>
                </a:spcBef>
              </a:pPr>
              <a:endParaRPr lang="es-ES_tradnl" sz="1867" dirty="0">
                <a:solidFill>
                  <a:schemeClr val="tx1"/>
                </a:solidFill>
                <a:latin typeface="Pulso Light" pitchFamily="2" charset="0"/>
              </a:endParaRPr>
            </a:p>
          </p:txBody>
        </p:sp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81CBABAC-6550-7953-ACF8-F0CD0D81D12F}"/>
                </a:ext>
              </a:extLst>
            </p:cNvPr>
            <p:cNvCxnSpPr>
              <a:cxnSpLocks/>
            </p:cNvCxnSpPr>
            <p:nvPr/>
          </p:nvCxnSpPr>
          <p:spPr>
            <a:xfrm>
              <a:off x="5670299" y="3200886"/>
              <a:ext cx="433742" cy="0"/>
            </a:xfrm>
            <a:prstGeom prst="line">
              <a:avLst/>
            </a:prstGeom>
            <a:ln w="19050" cap="rnd">
              <a:solidFill>
                <a:schemeClr val="bg2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3795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Template Institucional">
      <a:dk1>
        <a:srgbClr val="24272A"/>
      </a:dk1>
      <a:lt1>
        <a:srgbClr val="F0F0F0"/>
      </a:lt1>
      <a:dk2>
        <a:srgbClr val="052C50"/>
      </a:dk2>
      <a:lt2>
        <a:srgbClr val="00B7EB"/>
      </a:lt2>
      <a:accent1>
        <a:srgbClr val="8A5CF2"/>
      </a:accent1>
      <a:accent2>
        <a:srgbClr val="00B7EB"/>
      </a:accent2>
      <a:accent3>
        <a:srgbClr val="199AE0"/>
      </a:accent3>
      <a:accent4>
        <a:srgbClr val="052C50"/>
      </a:accent4>
      <a:accent5>
        <a:srgbClr val="FE5757"/>
      </a:accent5>
      <a:accent6>
        <a:srgbClr val="03DCAB"/>
      </a:accent6>
      <a:hlink>
        <a:srgbClr val="05D675"/>
      </a:hlink>
      <a:folHlink>
        <a:srgbClr val="BFBFBF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8E4A9ACA8CE743BC501680DE01E776" ma:contentTypeVersion="3" ma:contentTypeDescription="Create a new document." ma:contentTypeScope="" ma:versionID="a6e951a979c9d1c077da531f29ce8548">
  <xsd:schema xmlns:xsd="http://www.w3.org/2001/XMLSchema" xmlns:xs="http://www.w3.org/2001/XMLSchema" xmlns:p="http://schemas.microsoft.com/office/2006/metadata/properties" xmlns:ns2="441aa394-98c9-4683-810c-1f743c0340fb" targetNamespace="http://schemas.microsoft.com/office/2006/metadata/properties" ma:root="true" ma:fieldsID="ebb4dbbcafb1c0e839ccf194bd6ec9e2" ns2:_="">
    <xsd:import namespace="441aa394-98c9-4683-810c-1f743c0340f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1aa394-98c9-4683-810c-1f743c0340f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6AAE69-D916-42C5-8770-968371A7EEA8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28E2416-652D-4FF2-A50D-25FE9B934E1B}">
  <ds:schemaRefs>
    <ds:schemaRef ds:uri="http://purl.org/dc/terms/"/>
    <ds:schemaRef ds:uri="http://www.w3.org/XML/1998/namespace"/>
    <ds:schemaRef ds:uri="http://schemas.microsoft.com/office/2006/metadata/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441aa394-98c9-4683-810c-1f743c0340fb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4DD74D9A-7676-4A0A-BA90-F82094F94E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41aa394-98c9-4683-810c-1f743c0340f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3886</TotalTime>
  <Words>579</Words>
  <Application>Microsoft Macintosh PowerPoint</Application>
  <PresentationFormat>Panorámica</PresentationFormat>
  <Paragraphs>67</Paragraphs>
  <Slides>21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Aptos</vt:lpstr>
      <vt:lpstr>Arial</vt:lpstr>
      <vt:lpstr>Pulso</vt:lpstr>
      <vt:lpstr>Pulso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Sara Astudillo</dc:creator>
  <cp:lastModifiedBy>Luciano Zurlo</cp:lastModifiedBy>
  <cp:revision>95</cp:revision>
  <dcterms:created xsi:type="dcterms:W3CDTF">2024-11-29T19:48:59Z</dcterms:created>
  <dcterms:modified xsi:type="dcterms:W3CDTF">2025-12-16T13:14:02Z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0x0101004E8E4A9ACA8CE743BC501680DE01E776</vt:lpwstr>
  </property>
</Properties>
</file>

<file path=docProps/thumbnail.jpeg>
</file>